
<file path=[Content_Types].xml><?xml version="1.0" encoding="utf-8"?>
<Types xmlns="http://schemas.openxmlformats.org/package/2006/content-types">
  <Default Extension="jpeg" ContentType="image/jpeg"/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media/image1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>
  <p:sldMasterIdLst>
    <p:sldMasterId id="2147483648" r:id="rId1"/>
  </p:sldMasterIdLst>
  <p:notesMasterIdLst>
    <p:notesMasterId r:id="rId4"/>
  </p:notesMasterIdLst>
  <p:sldIdLst>
    <p:sldId id="256" r:id="rId3"/>
    <p:sldId id="446" r:id="rId5"/>
    <p:sldId id="565" r:id="rId6"/>
    <p:sldId id="566" r:id="rId7"/>
    <p:sldId id="567" r:id="rId8"/>
    <p:sldId id="569" r:id="rId9"/>
    <p:sldId id="568" r:id="rId10"/>
    <p:sldId id="570" r:id="rId11"/>
    <p:sldId id="572" r:id="rId12"/>
    <p:sldId id="451" r:id="rId13"/>
    <p:sldId id="457" r:id="rId14"/>
    <p:sldId id="454" r:id="rId15"/>
    <p:sldId id="452" r:id="rId16"/>
    <p:sldId id="453" r:id="rId17"/>
    <p:sldId id="455" r:id="rId18"/>
    <p:sldId id="641" r:id="rId19"/>
    <p:sldId id="456" r:id="rId20"/>
    <p:sldId id="642" r:id="rId21"/>
    <p:sldId id="643" r:id="rId22"/>
    <p:sldId id="644" r:id="rId23"/>
    <p:sldId id="458" r:id="rId24"/>
    <p:sldId id="460" r:id="rId25"/>
    <p:sldId id="459" r:id="rId26"/>
    <p:sldId id="636" r:id="rId27"/>
    <p:sldId id="638" r:id="rId28"/>
    <p:sldId id="639" r:id="rId29"/>
    <p:sldId id="531" r:id="rId30"/>
    <p:sldId id="533" r:id="rId31"/>
    <p:sldId id="575" r:id="rId32"/>
    <p:sldId id="576" r:id="rId33"/>
    <p:sldId id="645" r:id="rId34"/>
    <p:sldId id="658" r:id="rId35"/>
    <p:sldId id="659" r:id="rId36"/>
    <p:sldId id="660" r:id="rId37"/>
    <p:sldId id="662" r:id="rId38"/>
    <p:sldId id="661" r:id="rId39"/>
    <p:sldId id="663" r:id="rId40"/>
    <p:sldId id="664" r:id="rId41"/>
    <p:sldId id="665" r:id="rId42"/>
    <p:sldId id="667" r:id="rId43"/>
    <p:sldId id="668" r:id="rId44"/>
    <p:sldId id="666" r:id="rId4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作者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F7F7F7"/>
    <a:srgbClr val="41545A"/>
    <a:srgbClr val="FF6600"/>
    <a:srgbClr val="66CC00"/>
    <a:srgbClr val="FFCC00"/>
    <a:srgbClr val="2F2F2F"/>
    <a:srgbClr val="E4AC00"/>
    <a:srgbClr val="FFC000"/>
    <a:srgbClr val="4E737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111" autoAdjust="0"/>
    <p:restoredTop sz="87730" autoAdjust="0"/>
  </p:normalViewPr>
  <p:slideViewPr>
    <p:cSldViewPr snapToGrid="0">
      <p:cViewPr varScale="1">
        <p:scale>
          <a:sx n="77" d="100"/>
          <a:sy n="77" d="100"/>
        </p:scale>
        <p:origin x="1085" y="72"/>
      </p:cViewPr>
      <p:guideLst>
        <p:guide orient="horz" pos="1893"/>
        <p:guide pos="4270"/>
        <p:guide pos="544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9" Type="http://schemas.openxmlformats.org/officeDocument/2006/relationships/commentAuthors" Target="commentAuthors.xml"/><Relationship Id="rId48" Type="http://schemas.openxmlformats.org/officeDocument/2006/relationships/tableStyles" Target="tableStyles.xml"/><Relationship Id="rId47" Type="http://schemas.openxmlformats.org/officeDocument/2006/relationships/viewProps" Target="viewProps.xml"/><Relationship Id="rId46" Type="http://schemas.openxmlformats.org/officeDocument/2006/relationships/presProps" Target="presProps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20.wmf"/><Relationship Id="rId1" Type="http://schemas.openxmlformats.org/officeDocument/2006/relationships/image" Target="../media/image18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A90E33-DDA0-4C7B-8AE2-4F60FCE3E38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8FC7B2-F9E6-4373-B154-71A141635FD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8FC7B2-F9E6-4373-B154-71A141635FD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9" Type="http://schemas.openxmlformats.org/officeDocument/2006/relationships/tags" Target="../tags/tag7.xml"/><Relationship Id="rId8" Type="http://schemas.openxmlformats.org/officeDocument/2006/relationships/tags" Target="../tags/tag6.xml"/><Relationship Id="rId7" Type="http://schemas.openxmlformats.org/officeDocument/2006/relationships/tags" Target="../tags/tag5.xml"/><Relationship Id="rId6" Type="http://schemas.openxmlformats.org/officeDocument/2006/relationships/tags" Target="../tags/tag4.xml"/><Relationship Id="rId5" Type="http://schemas.openxmlformats.org/officeDocument/2006/relationships/tags" Target="../tags/tag3.xml"/><Relationship Id="rId4" Type="http://schemas.openxmlformats.org/officeDocument/2006/relationships/tags" Target="../tags/tag2.xml"/><Relationship Id="rId3" Type="http://schemas.openxmlformats.org/officeDocument/2006/relationships/image" Target="../media/image1.png"/><Relationship Id="rId2" Type="http://schemas.openxmlformats.org/officeDocument/2006/relationships/tags" Target="../tags/tag1.xml"/><Relationship Id="rId12" Type="http://schemas.openxmlformats.org/officeDocument/2006/relationships/tags" Target="../tags/tag10.xml"/><Relationship Id="rId11" Type="http://schemas.openxmlformats.org/officeDocument/2006/relationships/tags" Target="../tags/tag9.xml"/><Relationship Id="rId10" Type="http://schemas.openxmlformats.org/officeDocument/2006/relationships/tags" Target="../tags/tag8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7" Type="http://schemas.openxmlformats.org/officeDocument/2006/relationships/tags" Target="../tags/tag78.xml"/><Relationship Id="rId6" Type="http://schemas.openxmlformats.org/officeDocument/2006/relationships/tags" Target="../tags/tag77.xml"/><Relationship Id="rId5" Type="http://schemas.openxmlformats.org/officeDocument/2006/relationships/tags" Target="../tags/tag76.xml"/><Relationship Id="rId4" Type="http://schemas.openxmlformats.org/officeDocument/2006/relationships/tags" Target="../tags/tag75.xml"/><Relationship Id="rId3" Type="http://schemas.openxmlformats.org/officeDocument/2006/relationships/image" Target="../media/image2.png"/><Relationship Id="rId2" Type="http://schemas.openxmlformats.org/officeDocument/2006/relationships/tags" Target="../tags/tag74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9" Type="http://schemas.openxmlformats.org/officeDocument/2006/relationships/tags" Target="../tags/tag85.xml"/><Relationship Id="rId8" Type="http://schemas.openxmlformats.org/officeDocument/2006/relationships/tags" Target="../tags/tag84.xml"/><Relationship Id="rId7" Type="http://schemas.openxmlformats.org/officeDocument/2006/relationships/tags" Target="../tags/tag83.xml"/><Relationship Id="rId6" Type="http://schemas.openxmlformats.org/officeDocument/2006/relationships/tags" Target="../tags/tag82.xml"/><Relationship Id="rId5" Type="http://schemas.openxmlformats.org/officeDocument/2006/relationships/tags" Target="../tags/tag81.xml"/><Relationship Id="rId4" Type="http://schemas.openxmlformats.org/officeDocument/2006/relationships/tags" Target="../tags/tag80.xml"/><Relationship Id="rId3" Type="http://schemas.openxmlformats.org/officeDocument/2006/relationships/image" Target="../media/image1.png"/><Relationship Id="rId2" Type="http://schemas.openxmlformats.org/officeDocument/2006/relationships/tags" Target="../tags/tag79.xml"/><Relationship Id="rId11" Type="http://schemas.openxmlformats.org/officeDocument/2006/relationships/tags" Target="../tags/tag87.xml"/><Relationship Id="rId10" Type="http://schemas.openxmlformats.org/officeDocument/2006/relationships/tags" Target="../tags/tag86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9" Type="http://schemas.openxmlformats.org/officeDocument/2006/relationships/tags" Target="../tags/tag95.xml"/><Relationship Id="rId8" Type="http://schemas.openxmlformats.org/officeDocument/2006/relationships/tags" Target="../tags/tag94.xml"/><Relationship Id="rId7" Type="http://schemas.openxmlformats.org/officeDocument/2006/relationships/tags" Target="../tags/tag93.xml"/><Relationship Id="rId6" Type="http://schemas.openxmlformats.org/officeDocument/2006/relationships/tags" Target="../tags/tag92.xml"/><Relationship Id="rId5" Type="http://schemas.openxmlformats.org/officeDocument/2006/relationships/tags" Target="../tags/tag91.xml"/><Relationship Id="rId4" Type="http://schemas.openxmlformats.org/officeDocument/2006/relationships/tags" Target="../tags/tag90.xml"/><Relationship Id="rId3" Type="http://schemas.openxmlformats.org/officeDocument/2006/relationships/tags" Target="../tags/tag89.xml"/><Relationship Id="rId2" Type="http://schemas.openxmlformats.org/officeDocument/2006/relationships/tags" Target="../tags/tag88.xml"/><Relationship Id="rId10" Type="http://schemas.openxmlformats.org/officeDocument/2006/relationships/tags" Target="../tags/tag96.xm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9" Type="http://schemas.openxmlformats.org/officeDocument/2006/relationships/tags" Target="../tags/tag103.xml"/><Relationship Id="rId8" Type="http://schemas.openxmlformats.org/officeDocument/2006/relationships/tags" Target="../tags/tag102.xml"/><Relationship Id="rId7" Type="http://schemas.openxmlformats.org/officeDocument/2006/relationships/tags" Target="../tags/tag101.xml"/><Relationship Id="rId6" Type="http://schemas.openxmlformats.org/officeDocument/2006/relationships/tags" Target="../tags/tag100.xml"/><Relationship Id="rId5" Type="http://schemas.openxmlformats.org/officeDocument/2006/relationships/image" Target="../media/image2.png"/><Relationship Id="rId4" Type="http://schemas.openxmlformats.org/officeDocument/2006/relationships/tags" Target="../tags/tag99.xml"/><Relationship Id="rId3" Type="http://schemas.openxmlformats.org/officeDocument/2006/relationships/tags" Target="../tags/tag98.xml"/><Relationship Id="rId2" Type="http://schemas.openxmlformats.org/officeDocument/2006/relationships/tags" Target="../tags/tag97.xml"/><Relationship Id="rId14" Type="http://schemas.openxmlformats.org/officeDocument/2006/relationships/tags" Target="../tags/tag108.xml"/><Relationship Id="rId13" Type="http://schemas.openxmlformats.org/officeDocument/2006/relationships/tags" Target="../tags/tag107.xml"/><Relationship Id="rId12" Type="http://schemas.openxmlformats.org/officeDocument/2006/relationships/tags" Target="../tags/tag106.xml"/><Relationship Id="rId11" Type="http://schemas.openxmlformats.org/officeDocument/2006/relationships/tags" Target="../tags/tag105.xml"/><Relationship Id="rId10" Type="http://schemas.openxmlformats.org/officeDocument/2006/relationships/tags" Target="../tags/tag104.xm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9" Type="http://schemas.openxmlformats.org/officeDocument/2006/relationships/tags" Target="../tags/tag115.xml"/><Relationship Id="rId8" Type="http://schemas.openxmlformats.org/officeDocument/2006/relationships/tags" Target="../tags/tag114.xml"/><Relationship Id="rId7" Type="http://schemas.openxmlformats.org/officeDocument/2006/relationships/tags" Target="../tags/tag113.xml"/><Relationship Id="rId6" Type="http://schemas.openxmlformats.org/officeDocument/2006/relationships/tags" Target="../tags/tag112.xml"/><Relationship Id="rId5" Type="http://schemas.openxmlformats.org/officeDocument/2006/relationships/image" Target="../media/image2.png"/><Relationship Id="rId4" Type="http://schemas.openxmlformats.org/officeDocument/2006/relationships/tags" Target="../tags/tag111.xml"/><Relationship Id="rId3" Type="http://schemas.openxmlformats.org/officeDocument/2006/relationships/tags" Target="../tags/tag110.xml"/><Relationship Id="rId2" Type="http://schemas.openxmlformats.org/officeDocument/2006/relationships/tags" Target="../tags/tag109.xml"/><Relationship Id="rId15" Type="http://schemas.openxmlformats.org/officeDocument/2006/relationships/tags" Target="../tags/tag121.xml"/><Relationship Id="rId14" Type="http://schemas.openxmlformats.org/officeDocument/2006/relationships/tags" Target="../tags/tag120.xml"/><Relationship Id="rId13" Type="http://schemas.openxmlformats.org/officeDocument/2006/relationships/tags" Target="../tags/tag119.xml"/><Relationship Id="rId12" Type="http://schemas.openxmlformats.org/officeDocument/2006/relationships/tags" Target="../tags/tag118.xml"/><Relationship Id="rId11" Type="http://schemas.openxmlformats.org/officeDocument/2006/relationships/tags" Target="../tags/tag117.xml"/><Relationship Id="rId10" Type="http://schemas.openxmlformats.org/officeDocument/2006/relationships/tags" Target="../tags/tag116.xml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9" Type="http://schemas.openxmlformats.org/officeDocument/2006/relationships/tags" Target="../tags/tag129.xml"/><Relationship Id="rId8" Type="http://schemas.openxmlformats.org/officeDocument/2006/relationships/tags" Target="../tags/tag128.xml"/><Relationship Id="rId7" Type="http://schemas.openxmlformats.org/officeDocument/2006/relationships/tags" Target="../tags/tag127.xml"/><Relationship Id="rId6" Type="http://schemas.openxmlformats.org/officeDocument/2006/relationships/tags" Target="../tags/tag126.xml"/><Relationship Id="rId5" Type="http://schemas.openxmlformats.org/officeDocument/2006/relationships/tags" Target="../tags/tag125.xml"/><Relationship Id="rId4" Type="http://schemas.openxmlformats.org/officeDocument/2006/relationships/tags" Target="../tags/tag124.xml"/><Relationship Id="rId3" Type="http://schemas.openxmlformats.org/officeDocument/2006/relationships/tags" Target="../tags/tag123.xml"/><Relationship Id="rId2" Type="http://schemas.openxmlformats.org/officeDocument/2006/relationships/tags" Target="../tags/tag122.xml"/><Relationship Id="rId13" Type="http://schemas.openxmlformats.org/officeDocument/2006/relationships/tags" Target="../tags/tag133.xml"/><Relationship Id="rId12" Type="http://schemas.openxmlformats.org/officeDocument/2006/relationships/tags" Target="../tags/tag132.xml"/><Relationship Id="rId11" Type="http://schemas.openxmlformats.org/officeDocument/2006/relationships/tags" Target="../tags/tag131.xml"/><Relationship Id="rId10" Type="http://schemas.openxmlformats.org/officeDocument/2006/relationships/tags" Target="../tags/tag130.xml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9" Type="http://schemas.openxmlformats.org/officeDocument/2006/relationships/tags" Target="../tags/tag141.xml"/><Relationship Id="rId8" Type="http://schemas.openxmlformats.org/officeDocument/2006/relationships/tags" Target="../tags/tag140.xml"/><Relationship Id="rId7" Type="http://schemas.openxmlformats.org/officeDocument/2006/relationships/tags" Target="../tags/tag139.xml"/><Relationship Id="rId6" Type="http://schemas.openxmlformats.org/officeDocument/2006/relationships/tags" Target="../tags/tag138.xml"/><Relationship Id="rId5" Type="http://schemas.openxmlformats.org/officeDocument/2006/relationships/tags" Target="../tags/tag137.xml"/><Relationship Id="rId4" Type="http://schemas.openxmlformats.org/officeDocument/2006/relationships/tags" Target="../tags/tag136.xml"/><Relationship Id="rId3" Type="http://schemas.openxmlformats.org/officeDocument/2006/relationships/tags" Target="../tags/tag135.xml"/><Relationship Id="rId2" Type="http://schemas.openxmlformats.org/officeDocument/2006/relationships/tags" Target="../tags/tag134.xml"/><Relationship Id="rId13" Type="http://schemas.openxmlformats.org/officeDocument/2006/relationships/tags" Target="../tags/tag145.xml"/><Relationship Id="rId12" Type="http://schemas.openxmlformats.org/officeDocument/2006/relationships/tags" Target="../tags/tag144.xml"/><Relationship Id="rId11" Type="http://schemas.openxmlformats.org/officeDocument/2006/relationships/tags" Target="../tags/tag143.xml"/><Relationship Id="rId10" Type="http://schemas.openxmlformats.org/officeDocument/2006/relationships/tags" Target="../tags/tag142.xml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9" Type="http://schemas.openxmlformats.org/officeDocument/2006/relationships/tags" Target="../tags/tag152.xml"/><Relationship Id="rId8" Type="http://schemas.openxmlformats.org/officeDocument/2006/relationships/tags" Target="../tags/tag151.xml"/><Relationship Id="rId7" Type="http://schemas.openxmlformats.org/officeDocument/2006/relationships/tags" Target="../tags/tag150.xml"/><Relationship Id="rId6" Type="http://schemas.openxmlformats.org/officeDocument/2006/relationships/tags" Target="../tags/tag149.xml"/><Relationship Id="rId5" Type="http://schemas.openxmlformats.org/officeDocument/2006/relationships/image" Target="../media/image2.png"/><Relationship Id="rId4" Type="http://schemas.openxmlformats.org/officeDocument/2006/relationships/tags" Target="../tags/tag148.xml"/><Relationship Id="rId3" Type="http://schemas.openxmlformats.org/officeDocument/2006/relationships/tags" Target="../tags/tag147.xml"/><Relationship Id="rId2" Type="http://schemas.openxmlformats.org/officeDocument/2006/relationships/tags" Target="../tags/tag146.xml"/><Relationship Id="rId17" Type="http://schemas.openxmlformats.org/officeDocument/2006/relationships/tags" Target="../tags/tag160.xml"/><Relationship Id="rId16" Type="http://schemas.openxmlformats.org/officeDocument/2006/relationships/tags" Target="../tags/tag159.xml"/><Relationship Id="rId15" Type="http://schemas.openxmlformats.org/officeDocument/2006/relationships/tags" Target="../tags/tag158.xml"/><Relationship Id="rId14" Type="http://schemas.openxmlformats.org/officeDocument/2006/relationships/tags" Target="../tags/tag157.xml"/><Relationship Id="rId13" Type="http://schemas.openxmlformats.org/officeDocument/2006/relationships/tags" Target="../tags/tag156.xml"/><Relationship Id="rId12" Type="http://schemas.openxmlformats.org/officeDocument/2006/relationships/tags" Target="../tags/tag155.xml"/><Relationship Id="rId11" Type="http://schemas.openxmlformats.org/officeDocument/2006/relationships/tags" Target="../tags/tag154.xml"/><Relationship Id="rId10" Type="http://schemas.openxmlformats.org/officeDocument/2006/relationships/tags" Target="../tags/tag153.xml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9" Type="http://schemas.openxmlformats.org/officeDocument/2006/relationships/tags" Target="../tags/tag168.xml"/><Relationship Id="rId8" Type="http://schemas.openxmlformats.org/officeDocument/2006/relationships/tags" Target="../tags/tag167.xml"/><Relationship Id="rId7" Type="http://schemas.openxmlformats.org/officeDocument/2006/relationships/tags" Target="../tags/tag166.xml"/><Relationship Id="rId6" Type="http://schemas.openxmlformats.org/officeDocument/2006/relationships/tags" Target="../tags/tag165.xml"/><Relationship Id="rId5" Type="http://schemas.openxmlformats.org/officeDocument/2006/relationships/tags" Target="../tags/tag164.xml"/><Relationship Id="rId4" Type="http://schemas.openxmlformats.org/officeDocument/2006/relationships/tags" Target="../tags/tag163.xml"/><Relationship Id="rId3" Type="http://schemas.openxmlformats.org/officeDocument/2006/relationships/tags" Target="../tags/tag162.xml"/><Relationship Id="rId2" Type="http://schemas.openxmlformats.org/officeDocument/2006/relationships/tags" Target="../tags/tag161.xml"/><Relationship Id="rId16" Type="http://schemas.openxmlformats.org/officeDocument/2006/relationships/tags" Target="../tags/tag175.xml"/><Relationship Id="rId15" Type="http://schemas.openxmlformats.org/officeDocument/2006/relationships/tags" Target="../tags/tag174.xml"/><Relationship Id="rId14" Type="http://schemas.openxmlformats.org/officeDocument/2006/relationships/tags" Target="../tags/tag173.xml"/><Relationship Id="rId13" Type="http://schemas.openxmlformats.org/officeDocument/2006/relationships/tags" Target="../tags/tag172.xml"/><Relationship Id="rId12" Type="http://schemas.openxmlformats.org/officeDocument/2006/relationships/tags" Target="../tags/tag171.xml"/><Relationship Id="rId11" Type="http://schemas.openxmlformats.org/officeDocument/2006/relationships/tags" Target="../tags/tag170.xml"/><Relationship Id="rId10" Type="http://schemas.openxmlformats.org/officeDocument/2006/relationships/tags" Target="../tags/tag169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tags" Target="../tags/tag16.xml"/><Relationship Id="rId7" Type="http://schemas.openxmlformats.org/officeDocument/2006/relationships/tags" Target="../tags/tag15.xml"/><Relationship Id="rId6" Type="http://schemas.openxmlformats.org/officeDocument/2006/relationships/tags" Target="../tags/tag14.xml"/><Relationship Id="rId5" Type="http://schemas.openxmlformats.org/officeDocument/2006/relationships/tags" Target="../tags/tag13.xml"/><Relationship Id="rId4" Type="http://schemas.openxmlformats.org/officeDocument/2006/relationships/tags" Target="../tags/tag12.xml"/><Relationship Id="rId3" Type="http://schemas.openxmlformats.org/officeDocument/2006/relationships/image" Target="../media/image2.png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9" Type="http://schemas.openxmlformats.org/officeDocument/2006/relationships/tags" Target="../tags/tag22.xml"/><Relationship Id="rId8" Type="http://schemas.openxmlformats.org/officeDocument/2006/relationships/tags" Target="../tags/tag21.xml"/><Relationship Id="rId7" Type="http://schemas.openxmlformats.org/officeDocument/2006/relationships/tags" Target="../tags/tag20.xml"/><Relationship Id="rId6" Type="http://schemas.openxmlformats.org/officeDocument/2006/relationships/tags" Target="../tags/tag19.xml"/><Relationship Id="rId5" Type="http://schemas.openxmlformats.org/officeDocument/2006/relationships/image" Target="../media/image3.png"/><Relationship Id="rId4" Type="http://schemas.openxmlformats.org/officeDocument/2006/relationships/tags" Target="../tags/tag18.xml"/><Relationship Id="rId3" Type="http://schemas.openxmlformats.org/officeDocument/2006/relationships/image" Target="../media/image1.png"/><Relationship Id="rId2" Type="http://schemas.openxmlformats.org/officeDocument/2006/relationships/tags" Target="../tags/tag17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9" Type="http://schemas.openxmlformats.org/officeDocument/2006/relationships/tags" Target="../tags/tag30.xml"/><Relationship Id="rId8" Type="http://schemas.openxmlformats.org/officeDocument/2006/relationships/tags" Target="../tags/tag29.xml"/><Relationship Id="rId7" Type="http://schemas.openxmlformats.org/officeDocument/2006/relationships/tags" Target="../tags/tag28.xml"/><Relationship Id="rId6" Type="http://schemas.openxmlformats.org/officeDocument/2006/relationships/tags" Target="../tags/tag27.xml"/><Relationship Id="rId5" Type="http://schemas.openxmlformats.org/officeDocument/2006/relationships/tags" Target="../tags/tag26.xml"/><Relationship Id="rId4" Type="http://schemas.openxmlformats.org/officeDocument/2006/relationships/tags" Target="../tags/tag25.xml"/><Relationship Id="rId3" Type="http://schemas.openxmlformats.org/officeDocument/2006/relationships/tags" Target="../tags/tag24.xml"/><Relationship Id="rId2" Type="http://schemas.openxmlformats.org/officeDocument/2006/relationships/tags" Target="../tags/tag23.xml"/><Relationship Id="rId12" Type="http://schemas.openxmlformats.org/officeDocument/2006/relationships/tags" Target="../tags/tag33.xml"/><Relationship Id="rId11" Type="http://schemas.openxmlformats.org/officeDocument/2006/relationships/tags" Target="../tags/tag32.xml"/><Relationship Id="rId10" Type="http://schemas.openxmlformats.org/officeDocument/2006/relationships/tags" Target="../tags/tag31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41.xml"/><Relationship Id="rId8" Type="http://schemas.openxmlformats.org/officeDocument/2006/relationships/tags" Target="../tags/tag40.xml"/><Relationship Id="rId7" Type="http://schemas.openxmlformats.org/officeDocument/2006/relationships/tags" Target="../tags/tag39.xml"/><Relationship Id="rId6" Type="http://schemas.openxmlformats.org/officeDocument/2006/relationships/tags" Target="../tags/tag38.xml"/><Relationship Id="rId5" Type="http://schemas.openxmlformats.org/officeDocument/2006/relationships/tags" Target="../tags/tag37.xml"/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6" Type="http://schemas.openxmlformats.org/officeDocument/2006/relationships/tags" Target="../tags/tag47.xml"/><Relationship Id="rId15" Type="http://schemas.openxmlformats.org/officeDocument/2006/relationships/tags" Target="../tags/tag46.xml"/><Relationship Id="rId14" Type="http://schemas.openxmlformats.org/officeDocument/2006/relationships/tags" Target="../tags/tag45.xml"/><Relationship Id="rId13" Type="http://schemas.openxmlformats.org/officeDocument/2006/relationships/tags" Target="../tags/tag44.xml"/><Relationship Id="rId12" Type="http://schemas.openxmlformats.org/officeDocument/2006/relationships/image" Target="../media/image2.png"/><Relationship Id="rId11" Type="http://schemas.openxmlformats.org/officeDocument/2006/relationships/tags" Target="../tags/tag43.xml"/><Relationship Id="rId10" Type="http://schemas.openxmlformats.org/officeDocument/2006/relationships/tags" Target="../tags/tag4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6" Type="http://schemas.openxmlformats.org/officeDocument/2006/relationships/tags" Target="../tags/tag52.xml"/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55.xml"/><Relationship Id="rId3" Type="http://schemas.openxmlformats.org/officeDocument/2006/relationships/tags" Target="../tags/tag54.xml"/><Relationship Id="rId2" Type="http://schemas.openxmlformats.org/officeDocument/2006/relationships/tags" Target="../tags/tag53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9" Type="http://schemas.openxmlformats.org/officeDocument/2006/relationships/tags" Target="../tags/tag62.xml"/><Relationship Id="rId8" Type="http://schemas.openxmlformats.org/officeDocument/2006/relationships/tags" Target="../tags/tag61.xml"/><Relationship Id="rId7" Type="http://schemas.openxmlformats.org/officeDocument/2006/relationships/tags" Target="../tags/tag60.xml"/><Relationship Id="rId6" Type="http://schemas.openxmlformats.org/officeDocument/2006/relationships/tags" Target="../tags/tag59.xml"/><Relationship Id="rId5" Type="http://schemas.openxmlformats.org/officeDocument/2006/relationships/tags" Target="../tags/tag58.xml"/><Relationship Id="rId4" Type="http://schemas.openxmlformats.org/officeDocument/2006/relationships/image" Target="../media/image2.png"/><Relationship Id="rId3" Type="http://schemas.openxmlformats.org/officeDocument/2006/relationships/tags" Target="../tags/tag57.xml"/><Relationship Id="rId2" Type="http://schemas.openxmlformats.org/officeDocument/2006/relationships/tags" Target="../tags/tag56.xml"/><Relationship Id="rId14" Type="http://schemas.openxmlformats.org/officeDocument/2006/relationships/tags" Target="../tags/tag67.xml"/><Relationship Id="rId13" Type="http://schemas.openxmlformats.org/officeDocument/2006/relationships/tags" Target="../tags/tag66.xml"/><Relationship Id="rId12" Type="http://schemas.openxmlformats.org/officeDocument/2006/relationships/tags" Target="../tags/tag65.xml"/><Relationship Id="rId11" Type="http://schemas.openxmlformats.org/officeDocument/2006/relationships/tags" Target="../tags/tag64.xml"/><Relationship Id="rId10" Type="http://schemas.openxmlformats.org/officeDocument/2006/relationships/tags" Target="../tags/tag63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tags" Target="../tags/tag73.xml"/><Relationship Id="rId7" Type="http://schemas.openxmlformats.org/officeDocument/2006/relationships/tags" Target="../tags/tag72.xml"/><Relationship Id="rId6" Type="http://schemas.openxmlformats.org/officeDocument/2006/relationships/tags" Target="../tags/tag71.xml"/><Relationship Id="rId5" Type="http://schemas.openxmlformats.org/officeDocument/2006/relationships/tags" Target="../tags/tag70.xml"/><Relationship Id="rId4" Type="http://schemas.openxmlformats.org/officeDocument/2006/relationships/tags" Target="../tags/tag69.xml"/><Relationship Id="rId3" Type="http://schemas.openxmlformats.org/officeDocument/2006/relationships/image" Target="../media/image2.png"/><Relationship Id="rId2" Type="http://schemas.openxmlformats.org/officeDocument/2006/relationships/tags" Target="../tags/tag68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 cstate="screen"/>
          <a:srcRect/>
          <a:stretch>
            <a:fillRect/>
          </a:stretch>
        </p:blipFill>
        <p:spPr>
          <a:xfrm>
            <a:off x="0" y="2"/>
            <a:ext cx="12192000" cy="6857999"/>
          </a:xfrm>
          <a:custGeom>
            <a:avLst/>
            <a:gdLst>
              <a:gd name="connsiteX0" fmla="*/ 0 w 12192000"/>
              <a:gd name="connsiteY0" fmla="*/ 0 h 6857999"/>
              <a:gd name="connsiteX1" fmla="*/ 12192000 w 12192000"/>
              <a:gd name="connsiteY1" fmla="*/ 0 h 6857999"/>
              <a:gd name="connsiteX2" fmla="*/ 12192000 w 12192000"/>
              <a:gd name="connsiteY2" fmla="*/ 6857999 h 6857999"/>
              <a:gd name="connsiteX3" fmla="*/ 0 w 12192000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7999">
                <a:moveTo>
                  <a:pt x="0" y="0"/>
                </a:moveTo>
                <a:lnTo>
                  <a:pt x="12192000" y="0"/>
                </a:lnTo>
                <a:lnTo>
                  <a:pt x="12192000" y="6857999"/>
                </a:lnTo>
                <a:lnTo>
                  <a:pt x="0" y="6857999"/>
                </a:lnTo>
                <a:close/>
              </a:path>
            </a:pathLst>
          </a:custGeom>
        </p:spPr>
      </p:pic>
      <p:sp>
        <p:nvSpPr>
          <p:cNvPr id="10" name="文本框 9"/>
          <p:cNvSpPr txBox="1"/>
          <p:nvPr userDrawn="1">
            <p:custDataLst>
              <p:tags r:id="rId4"/>
            </p:custDataLst>
          </p:nvPr>
        </p:nvSpPr>
        <p:spPr>
          <a:xfrm>
            <a:off x="6122482" y="4365738"/>
            <a:ext cx="2266940" cy="48294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normAutofit/>
          </a:bodyPr>
          <a:lstStyle/>
          <a:p>
            <a:pPr algn="ctr"/>
            <a:endParaRPr lang="zh-CN" altLang="en-US" sz="1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11" name="直接连接符 10"/>
          <p:cNvCxnSpPr/>
          <p:nvPr userDrawn="1">
            <p:custDataLst>
              <p:tags r:id="rId5"/>
            </p:custDataLst>
          </p:nvPr>
        </p:nvCxnSpPr>
        <p:spPr>
          <a:xfrm>
            <a:off x="5816600" y="2297906"/>
            <a:ext cx="0" cy="2566194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6"/>
            </p:custDataLst>
          </p:nvPr>
        </p:nvSpPr>
        <p:spPr>
          <a:xfrm>
            <a:off x="6008182" y="2070100"/>
            <a:ext cx="5917118" cy="996341"/>
          </a:xfrm>
        </p:spPr>
        <p:txBody>
          <a:bodyPr lIns="90000" tIns="46800" rIns="90000" bIns="46800" anchor="b" anchorCtr="0">
            <a:normAutofit/>
          </a:bodyPr>
          <a:lstStyle>
            <a:lvl1pPr algn="l">
              <a:defRPr sz="5400" spc="600" baseline="0">
                <a:solidFill>
                  <a:schemeClr val="bg1"/>
                </a:solidFill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7"/>
            </p:custDataLst>
          </p:nvPr>
        </p:nvSpPr>
        <p:spPr>
          <a:xfrm>
            <a:off x="6008182" y="3145152"/>
            <a:ext cx="5917118" cy="626979"/>
          </a:xfrm>
        </p:spPr>
        <p:txBody>
          <a:bodyPr lIns="90000" tIns="46800" rIns="90000" bIns="46800">
            <a:normAutofit/>
          </a:bodyPr>
          <a:lstStyle>
            <a:lvl1pPr marL="0" indent="0" algn="l" eaLnBrk="1" fontAlgn="auto" latinLnBrk="0" hangingPunct="1">
              <a:lnSpc>
                <a:spcPct val="100000"/>
              </a:lnSpc>
              <a:buNone/>
              <a:defRPr sz="3400" u="none" strike="noStrike" kern="1200" cap="none" spc="20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3" hasCustomPrompt="1"/>
            <p:custDataLst>
              <p:tags r:id="rId11"/>
            </p:custDataLst>
          </p:nvPr>
        </p:nvSpPr>
        <p:spPr>
          <a:xfrm>
            <a:off x="6008182" y="3830634"/>
            <a:ext cx="5917118" cy="482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200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19" name="文本占位符 18"/>
          <p:cNvSpPr>
            <a:spLocks noGrp="1"/>
          </p:cNvSpPr>
          <p:nvPr>
            <p:ph type="body" sz="quarter" idx="14" hasCustomPrompt="1"/>
            <p:custDataLst>
              <p:tags r:id="rId12"/>
            </p:custDataLst>
          </p:nvPr>
        </p:nvSpPr>
        <p:spPr>
          <a:xfrm>
            <a:off x="6122988" y="4365625"/>
            <a:ext cx="2266950" cy="482600"/>
          </a:xfrm>
        </p:spPr>
        <p:txBody>
          <a:bodyPr lIns="90000" tIns="46800" rIns="90000" bIns="46800" anchor="ctr" anchorCtr="0"/>
          <a:lstStyle>
            <a:lvl1pPr marL="0" indent="0" algn="ctr">
              <a:buNone/>
              <a:defRPr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 cstate="screen"/>
          <a:stretch>
            <a:fillRect/>
          </a:stretch>
        </p:blipFill>
        <p:spPr>
          <a:xfrm flipH="1">
            <a:off x="0" y="5791200"/>
            <a:ext cx="1468755" cy="1075055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7"/>
            </p:custDataLst>
          </p:nvPr>
        </p:nvSpPr>
        <p:spPr>
          <a:xfrm>
            <a:off x="669930" y="952508"/>
            <a:ext cx="10852237" cy="5388907"/>
          </a:xfrm>
        </p:spPr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 cstate="screen"/>
          <a:srcRect/>
          <a:stretch>
            <a:fillRect/>
          </a:stretch>
        </p:blipFill>
        <p:spPr>
          <a:xfrm>
            <a:off x="0" y="2"/>
            <a:ext cx="12192000" cy="6857999"/>
          </a:xfrm>
          <a:custGeom>
            <a:avLst/>
            <a:gdLst>
              <a:gd name="connsiteX0" fmla="*/ 0 w 12192000"/>
              <a:gd name="connsiteY0" fmla="*/ 0 h 6857999"/>
              <a:gd name="connsiteX1" fmla="*/ 12192000 w 12192000"/>
              <a:gd name="connsiteY1" fmla="*/ 0 h 6857999"/>
              <a:gd name="connsiteX2" fmla="*/ 12192000 w 12192000"/>
              <a:gd name="connsiteY2" fmla="*/ 6857999 h 6857999"/>
              <a:gd name="connsiteX3" fmla="*/ 0 w 12192000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7999">
                <a:moveTo>
                  <a:pt x="0" y="0"/>
                </a:moveTo>
                <a:lnTo>
                  <a:pt x="12192000" y="0"/>
                </a:lnTo>
                <a:lnTo>
                  <a:pt x="12192000" y="6857999"/>
                </a:lnTo>
                <a:lnTo>
                  <a:pt x="0" y="6857999"/>
                </a:lnTo>
                <a:close/>
              </a:path>
            </a:pathLst>
          </a:custGeom>
        </p:spPr>
      </p:pic>
      <p:sp>
        <p:nvSpPr>
          <p:cNvPr id="7" name="文本框 6"/>
          <p:cNvSpPr txBox="1"/>
          <p:nvPr userDrawn="1">
            <p:custDataLst>
              <p:tags r:id="rId4"/>
            </p:custDataLst>
          </p:nvPr>
        </p:nvSpPr>
        <p:spPr>
          <a:xfrm>
            <a:off x="6147882" y="4251438"/>
            <a:ext cx="2266940" cy="48294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normAutofit/>
          </a:bodyPr>
          <a:lstStyle/>
          <a:p>
            <a:pPr algn="ctr"/>
            <a:endParaRPr lang="zh-CN" altLang="en-US" sz="1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8" name="直接连接符 7"/>
          <p:cNvCxnSpPr/>
          <p:nvPr userDrawn="1">
            <p:custDataLst>
              <p:tags r:id="rId5"/>
            </p:custDataLst>
          </p:nvPr>
        </p:nvCxnSpPr>
        <p:spPr>
          <a:xfrm>
            <a:off x="5816600" y="2297906"/>
            <a:ext cx="0" cy="2566194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6014636" y="2127249"/>
            <a:ext cx="4636026" cy="1467537"/>
          </a:xfrm>
        </p:spPr>
        <p:txBody>
          <a:bodyPr vert="horz" lIns="90000" tIns="46800" rIns="90000" bIns="0" rtlCol="0" anchor="b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8000" b="1" i="0" u="none" strike="noStrike" kern="1200" cap="none" spc="60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编辑标题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14" name="文本占位符 13"/>
          <p:cNvSpPr>
            <a:spLocks noGrp="1"/>
          </p:cNvSpPr>
          <p:nvPr>
            <p:ph type="body" sz="quarter" idx="13" hasCustomPrompt="1"/>
            <p:custDataLst>
              <p:tags r:id="rId10"/>
            </p:custDataLst>
          </p:nvPr>
        </p:nvSpPr>
        <p:spPr>
          <a:xfrm>
            <a:off x="6154738" y="4251325"/>
            <a:ext cx="2260600" cy="482600"/>
          </a:xfrm>
        </p:spPr>
        <p:txBody>
          <a:bodyPr lIns="90000" tIns="46800" rIns="90000" bIns="46800" anchor="ctr" anchorCtr="0"/>
          <a:lstStyle>
            <a:lvl1pPr marL="0" indent="0" algn="ctr">
              <a:buNone/>
              <a:defRPr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4" hasCustomPrompt="1"/>
            <p:custDataLst>
              <p:tags r:id="rId11"/>
            </p:custDataLst>
          </p:nvPr>
        </p:nvSpPr>
        <p:spPr>
          <a:xfrm>
            <a:off x="6015038" y="3646488"/>
            <a:ext cx="4635624" cy="557212"/>
          </a:xfrm>
        </p:spPr>
        <p:txBody>
          <a:bodyPr lIns="90000" tIns="0" rIns="90000" bIns="46800">
            <a:normAutofit/>
          </a:bodyPr>
          <a:lstStyle>
            <a:lvl1pPr marL="0" indent="0">
              <a:buNone/>
              <a:defRPr sz="240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zh-CN" altLang="en-US" dirty="0"/>
              <a:t>单击此处编辑副标题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通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grpSp>
        <p:nvGrpSpPr>
          <p:cNvPr id="11" name="组合 10"/>
          <p:cNvGrpSpPr/>
          <p:nvPr userDrawn="1">
            <p:custDataLst>
              <p:tags r:id="rId6"/>
            </p:custDataLst>
          </p:nvPr>
        </p:nvGrpSpPr>
        <p:grpSpPr>
          <a:xfrm flipH="1">
            <a:off x="11481435" y="5893903"/>
            <a:ext cx="637540" cy="911860"/>
            <a:chOff x="17711" y="4560"/>
            <a:chExt cx="1214" cy="1735"/>
          </a:xfrm>
        </p:grpSpPr>
        <p:sp>
          <p:nvSpPr>
            <p:cNvPr id="12" name="等腰三角形 11"/>
            <p:cNvSpPr/>
            <p:nvPr userDrawn="1">
              <p:custDataLst>
                <p:tags r:id="rId7"/>
              </p:custDataLst>
            </p:nvPr>
          </p:nvSpPr>
          <p:spPr>
            <a:xfrm rot="5400000">
              <a:off x="18328" y="5700"/>
              <a:ext cx="637" cy="554"/>
            </a:xfrm>
            <a:prstGeom prst="triangle">
              <a:avLst/>
            </a:prstGeom>
            <a:noFill/>
            <a:ln w="158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等腰三角形 12"/>
            <p:cNvSpPr/>
            <p:nvPr userDrawn="1">
              <p:custDataLst>
                <p:tags r:id="rId8"/>
              </p:custDataLst>
            </p:nvPr>
          </p:nvSpPr>
          <p:spPr>
            <a:xfrm rot="9600000">
              <a:off x="17711" y="5088"/>
              <a:ext cx="624" cy="415"/>
            </a:xfrm>
            <a:prstGeom prst="triangle">
              <a:avLst/>
            </a:prstGeom>
            <a:noFill/>
            <a:ln w="158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等腰三角形 13"/>
            <p:cNvSpPr/>
            <p:nvPr userDrawn="1">
              <p:custDataLst>
                <p:tags r:id="rId9"/>
              </p:custDataLst>
            </p:nvPr>
          </p:nvSpPr>
          <p:spPr>
            <a:xfrm rot="17940000">
              <a:off x="18580" y="5072"/>
              <a:ext cx="313" cy="378"/>
            </a:xfrm>
            <a:prstGeom prst="triangle">
              <a:avLst/>
            </a:prstGeom>
            <a:noFill/>
            <a:ln w="158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等腰三角形 14"/>
            <p:cNvSpPr/>
            <p:nvPr userDrawn="1">
              <p:custDataLst>
                <p:tags r:id="rId10"/>
              </p:custDataLst>
            </p:nvPr>
          </p:nvSpPr>
          <p:spPr>
            <a:xfrm rot="2520000">
              <a:off x="18456" y="4560"/>
              <a:ext cx="313" cy="378"/>
            </a:xfrm>
            <a:prstGeom prst="triangle">
              <a:avLst/>
            </a:prstGeom>
            <a:noFill/>
            <a:ln w="158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相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292800" y="304200"/>
            <a:ext cx="11606400" cy="6249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/>
          </a:p>
        </p:txBody>
      </p:sp>
      <p:grpSp>
        <p:nvGrpSpPr>
          <p:cNvPr id="19" name="组合 18"/>
          <p:cNvGrpSpPr/>
          <p:nvPr userDrawn="1">
            <p:custDataLst>
              <p:tags r:id="rId3"/>
            </p:custDataLst>
          </p:nvPr>
        </p:nvGrpSpPr>
        <p:grpSpPr>
          <a:xfrm>
            <a:off x="10430510" y="4911725"/>
            <a:ext cx="1468755" cy="1642110"/>
            <a:chOff x="16426" y="7735"/>
            <a:chExt cx="2313" cy="2586"/>
          </a:xfrm>
        </p:grpSpPr>
        <p:pic>
          <p:nvPicPr>
            <p:cNvPr id="27" name="图片 26"/>
            <p:cNvPicPr>
              <a:picLocks noChangeAspect="1"/>
            </p:cNvPicPr>
            <p:nvPr userDrawn="1">
              <p:custDataLst>
                <p:tags r:id="rId4"/>
              </p:custDataLst>
            </p:nvPr>
          </p:nvPicPr>
          <p:blipFill>
            <a:blip r:embed="rId5" cstate="screen"/>
            <a:stretch>
              <a:fillRect/>
            </a:stretch>
          </p:blipFill>
          <p:spPr>
            <a:xfrm>
              <a:off x="16426" y="8628"/>
              <a:ext cx="2313" cy="1693"/>
            </a:xfrm>
            <a:prstGeom prst="rect">
              <a:avLst/>
            </a:prstGeom>
          </p:spPr>
        </p:pic>
        <p:sp>
          <p:nvSpPr>
            <p:cNvPr id="15" name="等腰三角形 14"/>
            <p:cNvSpPr/>
            <p:nvPr userDrawn="1">
              <p:custDataLst>
                <p:tags r:id="rId6"/>
              </p:custDataLst>
            </p:nvPr>
          </p:nvSpPr>
          <p:spPr>
            <a:xfrm rot="5400000">
              <a:off x="17937" y="8875"/>
              <a:ext cx="637" cy="554"/>
            </a:xfrm>
            <a:prstGeom prst="triangle">
              <a:avLst/>
            </a:prstGeom>
            <a:noFill/>
            <a:ln w="158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等腰三角形 15"/>
            <p:cNvSpPr/>
            <p:nvPr userDrawn="1">
              <p:custDataLst>
                <p:tags r:id="rId7"/>
              </p:custDataLst>
            </p:nvPr>
          </p:nvSpPr>
          <p:spPr>
            <a:xfrm rot="9600000">
              <a:off x="17320" y="8263"/>
              <a:ext cx="624" cy="415"/>
            </a:xfrm>
            <a:prstGeom prst="triangle">
              <a:avLst/>
            </a:prstGeom>
            <a:noFill/>
            <a:ln w="158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等腰三角形 16"/>
            <p:cNvSpPr/>
            <p:nvPr userDrawn="1">
              <p:custDataLst>
                <p:tags r:id="rId8"/>
              </p:custDataLst>
            </p:nvPr>
          </p:nvSpPr>
          <p:spPr>
            <a:xfrm rot="17940000">
              <a:off x="18189" y="8247"/>
              <a:ext cx="313" cy="378"/>
            </a:xfrm>
            <a:prstGeom prst="triangle">
              <a:avLst/>
            </a:prstGeom>
            <a:noFill/>
            <a:ln w="158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8" name="等腰三角形 17"/>
            <p:cNvSpPr/>
            <p:nvPr userDrawn="1">
              <p:custDataLst>
                <p:tags r:id="rId9"/>
              </p:custDataLst>
            </p:nvPr>
          </p:nvSpPr>
          <p:spPr>
            <a:xfrm rot="2520000">
              <a:off x="18065" y="7735"/>
              <a:ext cx="313" cy="378"/>
            </a:xfrm>
            <a:prstGeom prst="triangle">
              <a:avLst/>
            </a:prstGeom>
            <a:noFill/>
            <a:ln w="158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0"/>
            </p:custDataLst>
          </p:nvPr>
        </p:nvSpPr>
        <p:spPr>
          <a:xfrm>
            <a:off x="1281600" y="1249200"/>
            <a:ext cx="9626400" cy="723600"/>
          </a:xfrm>
        </p:spPr>
        <p:txBody>
          <a:bodyPr anchor="ctr"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4"/>
            </p:custDataLst>
          </p:nvPr>
        </p:nvSpPr>
        <p:spPr>
          <a:xfrm>
            <a:off x="1281113" y="2163600"/>
            <a:ext cx="9626600" cy="3445200"/>
          </a:xfrm>
        </p:spPr>
        <p:txBody>
          <a:bodyPr>
            <a:normAutofit/>
          </a:bodyPr>
          <a:lstStyle>
            <a:lvl1pPr>
              <a:defRPr sz="1400" baseline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defRPr sz="1400" baseline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defRPr sz="1400" baseline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defRPr sz="1400" baseline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defRPr sz="1400" baseline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左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4823460" cy="686625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dirty="0">
              <a:sym typeface="+mn-ea"/>
            </a:endParaRPr>
          </a:p>
        </p:txBody>
      </p:sp>
      <p:grpSp>
        <p:nvGrpSpPr>
          <p:cNvPr id="26" name="组合 25"/>
          <p:cNvGrpSpPr/>
          <p:nvPr userDrawn="1">
            <p:custDataLst>
              <p:tags r:id="rId3"/>
            </p:custDataLst>
          </p:nvPr>
        </p:nvGrpSpPr>
        <p:grpSpPr>
          <a:xfrm>
            <a:off x="0" y="5224145"/>
            <a:ext cx="1468755" cy="1642110"/>
            <a:chOff x="12840" y="10770"/>
            <a:chExt cx="2313" cy="2586"/>
          </a:xfrm>
        </p:grpSpPr>
        <p:pic>
          <p:nvPicPr>
            <p:cNvPr id="20" name="图片 19"/>
            <p:cNvPicPr>
              <a:picLocks noChangeAspect="1"/>
            </p:cNvPicPr>
            <p:nvPr userDrawn="1">
              <p:custDataLst>
                <p:tags r:id="rId4"/>
              </p:custDataLst>
            </p:nvPr>
          </p:nvPicPr>
          <p:blipFill>
            <a:blip r:embed="rId5" cstate="screen"/>
            <a:stretch>
              <a:fillRect/>
            </a:stretch>
          </p:blipFill>
          <p:spPr>
            <a:xfrm flipH="1">
              <a:off x="12840" y="11663"/>
              <a:ext cx="2313" cy="1693"/>
            </a:xfrm>
            <a:prstGeom prst="rect">
              <a:avLst/>
            </a:prstGeom>
          </p:spPr>
        </p:pic>
        <p:sp>
          <p:nvSpPr>
            <p:cNvPr id="21" name="等腰三角形 20"/>
            <p:cNvSpPr/>
            <p:nvPr userDrawn="1">
              <p:custDataLst>
                <p:tags r:id="rId6"/>
              </p:custDataLst>
            </p:nvPr>
          </p:nvSpPr>
          <p:spPr>
            <a:xfrm rot="5400000" flipH="1">
              <a:off x="13005" y="11910"/>
              <a:ext cx="637" cy="554"/>
            </a:xfrm>
            <a:prstGeom prst="triangle">
              <a:avLst/>
            </a:prstGeom>
            <a:noFill/>
            <a:ln w="158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等腰三角形 21"/>
            <p:cNvSpPr/>
            <p:nvPr userDrawn="1">
              <p:custDataLst>
                <p:tags r:id="rId7"/>
              </p:custDataLst>
            </p:nvPr>
          </p:nvSpPr>
          <p:spPr>
            <a:xfrm rot="9600000" flipH="1">
              <a:off x="13635" y="11298"/>
              <a:ext cx="624" cy="415"/>
            </a:xfrm>
            <a:prstGeom prst="triangle">
              <a:avLst/>
            </a:prstGeom>
            <a:noFill/>
            <a:ln w="158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等腰三角形 22"/>
            <p:cNvSpPr/>
            <p:nvPr userDrawn="1">
              <p:custDataLst>
                <p:tags r:id="rId8"/>
              </p:custDataLst>
            </p:nvPr>
          </p:nvSpPr>
          <p:spPr>
            <a:xfrm rot="17940000" flipH="1">
              <a:off x="13077" y="11282"/>
              <a:ext cx="313" cy="378"/>
            </a:xfrm>
            <a:prstGeom prst="triangle">
              <a:avLst/>
            </a:prstGeom>
            <a:noFill/>
            <a:ln w="158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等腰三角形 23"/>
            <p:cNvSpPr/>
            <p:nvPr userDrawn="1">
              <p:custDataLst>
                <p:tags r:id="rId9"/>
              </p:custDataLst>
            </p:nvPr>
          </p:nvSpPr>
          <p:spPr>
            <a:xfrm rot="2520000" flipH="1">
              <a:off x="13201" y="10770"/>
              <a:ext cx="313" cy="378"/>
            </a:xfrm>
            <a:prstGeom prst="triangle">
              <a:avLst/>
            </a:prstGeom>
            <a:noFill/>
            <a:ln w="158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0"/>
            </p:custDataLst>
          </p:nvPr>
        </p:nvSpPr>
        <p:spPr>
          <a:xfrm>
            <a:off x="412115" y="770255"/>
            <a:ext cx="4130675" cy="882015"/>
          </a:xfrm>
        </p:spPr>
        <p:txBody>
          <a:bodyPr anchor="ctr">
            <a:normAutofit/>
          </a:bodyPr>
          <a:lstStyle>
            <a:lvl1pPr>
              <a:defRPr sz="3600" baseline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3"/>
            </p:custDataLst>
          </p:nvPr>
        </p:nvSpPr>
        <p:spPr>
          <a:xfrm>
            <a:off x="416560" y="1764030"/>
            <a:ext cx="4126865" cy="4093210"/>
          </a:xfrm>
        </p:spPr>
        <p:txBody>
          <a:bodyPr>
            <a:normAutofit/>
          </a:bodyPr>
          <a:lstStyle>
            <a:lvl1pPr>
              <a:defRPr sz="1400" baseline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defRPr sz="1400" baseline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defRPr sz="1400" baseline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defRPr sz="1400" baseline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defRPr sz="1400" baseline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4"/>
            </p:custDataLst>
          </p:nvPr>
        </p:nvSpPr>
        <p:spPr>
          <a:xfrm>
            <a:off x="5101200" y="769938"/>
            <a:ext cx="6480000" cy="5087937"/>
          </a:xfrm>
        </p:spPr>
        <p:txBody>
          <a:bodyPr>
            <a:normAutofit/>
          </a:bodyPr>
          <a:lstStyle>
            <a:lvl1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上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2664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grpSp>
        <p:nvGrpSpPr>
          <p:cNvPr id="26" name="组合 25"/>
          <p:cNvGrpSpPr/>
          <p:nvPr userDrawn="1">
            <p:custDataLst>
              <p:tags r:id="rId3"/>
            </p:custDataLst>
          </p:nvPr>
        </p:nvGrpSpPr>
        <p:grpSpPr>
          <a:xfrm flipH="1">
            <a:off x="85090" y="69215"/>
            <a:ext cx="637540" cy="911860"/>
            <a:chOff x="17711" y="4560"/>
            <a:chExt cx="1214" cy="1735"/>
          </a:xfrm>
        </p:grpSpPr>
        <p:sp>
          <p:nvSpPr>
            <p:cNvPr id="27" name="等腰三角形 26"/>
            <p:cNvSpPr/>
            <p:nvPr userDrawn="1">
              <p:custDataLst>
                <p:tags r:id="rId4"/>
              </p:custDataLst>
            </p:nvPr>
          </p:nvSpPr>
          <p:spPr>
            <a:xfrm rot="5400000">
              <a:off x="18328" y="5700"/>
              <a:ext cx="637" cy="554"/>
            </a:xfrm>
            <a:prstGeom prst="triangle">
              <a:avLst/>
            </a:prstGeom>
            <a:noFill/>
            <a:ln w="158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等腰三角形 27"/>
            <p:cNvSpPr/>
            <p:nvPr userDrawn="1">
              <p:custDataLst>
                <p:tags r:id="rId5"/>
              </p:custDataLst>
            </p:nvPr>
          </p:nvSpPr>
          <p:spPr>
            <a:xfrm rot="9600000">
              <a:off x="17711" y="5088"/>
              <a:ext cx="624" cy="415"/>
            </a:xfrm>
            <a:prstGeom prst="triangle">
              <a:avLst/>
            </a:prstGeom>
            <a:noFill/>
            <a:ln w="158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等腰三角形 28"/>
            <p:cNvSpPr/>
            <p:nvPr userDrawn="1">
              <p:custDataLst>
                <p:tags r:id="rId6"/>
              </p:custDataLst>
            </p:nvPr>
          </p:nvSpPr>
          <p:spPr>
            <a:xfrm rot="17940000">
              <a:off x="18580" y="5072"/>
              <a:ext cx="313" cy="378"/>
            </a:xfrm>
            <a:prstGeom prst="triangle">
              <a:avLst/>
            </a:prstGeom>
            <a:noFill/>
            <a:ln w="158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等腰三角形 29"/>
            <p:cNvSpPr/>
            <p:nvPr userDrawn="1">
              <p:custDataLst>
                <p:tags r:id="rId7"/>
              </p:custDataLst>
            </p:nvPr>
          </p:nvSpPr>
          <p:spPr>
            <a:xfrm rot="2520000">
              <a:off x="18456" y="4560"/>
              <a:ext cx="313" cy="378"/>
            </a:xfrm>
            <a:prstGeom prst="triangle">
              <a:avLst/>
            </a:prstGeom>
            <a:noFill/>
            <a:ln w="158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12000" y="781200"/>
            <a:ext cx="10976400" cy="626400"/>
          </a:xfrm>
        </p:spPr>
        <p:txBody>
          <a:bodyPr anchor="ctr">
            <a:normAutofit/>
          </a:bodyPr>
          <a:lstStyle>
            <a:lvl1pPr algn="ctr">
              <a:defRPr sz="3600" baseline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2"/>
            </p:custDataLst>
          </p:nvPr>
        </p:nvSpPr>
        <p:spPr>
          <a:xfrm>
            <a:off x="612000" y="1659600"/>
            <a:ext cx="10975975" cy="828000"/>
          </a:xfrm>
        </p:spPr>
        <p:txBody>
          <a:bodyPr>
            <a:normAutofit/>
          </a:bodyPr>
          <a:lstStyle>
            <a:lvl1pPr algn="ctr">
              <a:defRPr baseline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3"/>
            </p:custDataLst>
          </p:nvPr>
        </p:nvSpPr>
        <p:spPr>
          <a:xfrm>
            <a:off x="612775" y="2808000"/>
            <a:ext cx="10965600" cy="3430800"/>
          </a:xfrm>
        </p:spPr>
        <p:txBody>
          <a:bodyPr>
            <a:normAutofit/>
          </a:bodyPr>
          <a:lstStyle>
            <a:lvl1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0" y="5029201"/>
            <a:ext cx="12192000" cy="182879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6"/>
            </p:custDataLst>
          </p:nvPr>
        </p:nvSpPr>
        <p:spPr>
          <a:xfrm>
            <a:off x="604837" y="1681200"/>
            <a:ext cx="10990800" cy="3211200"/>
          </a:xfrm>
        </p:spPr>
        <p:txBody>
          <a:bodyPr>
            <a:normAutofit/>
          </a:bodyPr>
          <a:lstStyle>
            <a:lvl1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7"/>
            </p:custDataLst>
          </p:nvPr>
        </p:nvSpPr>
        <p:spPr>
          <a:xfrm>
            <a:off x="594000" y="5180400"/>
            <a:ext cx="11001600" cy="10116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grpSp>
        <p:nvGrpSpPr>
          <p:cNvPr id="26" name="组合 25"/>
          <p:cNvGrpSpPr/>
          <p:nvPr userDrawn="1">
            <p:custDataLst>
              <p:tags r:id="rId8"/>
            </p:custDataLst>
          </p:nvPr>
        </p:nvGrpSpPr>
        <p:grpSpPr>
          <a:xfrm flipH="1">
            <a:off x="11481435" y="101600"/>
            <a:ext cx="637540" cy="911860"/>
            <a:chOff x="17711" y="4560"/>
            <a:chExt cx="1214" cy="1735"/>
          </a:xfrm>
        </p:grpSpPr>
        <p:sp>
          <p:nvSpPr>
            <p:cNvPr id="16" name="等腰三角形 15"/>
            <p:cNvSpPr/>
            <p:nvPr userDrawn="1">
              <p:custDataLst>
                <p:tags r:id="rId9"/>
              </p:custDataLst>
            </p:nvPr>
          </p:nvSpPr>
          <p:spPr>
            <a:xfrm rot="5400000">
              <a:off x="18328" y="5700"/>
              <a:ext cx="637" cy="554"/>
            </a:xfrm>
            <a:prstGeom prst="triangle">
              <a:avLst/>
            </a:prstGeom>
            <a:noFill/>
            <a:ln w="158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等腰三角形 16"/>
            <p:cNvSpPr/>
            <p:nvPr userDrawn="1">
              <p:custDataLst>
                <p:tags r:id="rId10"/>
              </p:custDataLst>
            </p:nvPr>
          </p:nvSpPr>
          <p:spPr>
            <a:xfrm rot="9600000">
              <a:off x="17711" y="5088"/>
              <a:ext cx="624" cy="415"/>
            </a:xfrm>
            <a:prstGeom prst="triangle">
              <a:avLst/>
            </a:prstGeom>
            <a:noFill/>
            <a:ln w="158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等腰三角形 17"/>
            <p:cNvSpPr/>
            <p:nvPr userDrawn="1">
              <p:custDataLst>
                <p:tags r:id="rId11"/>
              </p:custDataLst>
            </p:nvPr>
          </p:nvSpPr>
          <p:spPr>
            <a:xfrm rot="17940000">
              <a:off x="18580" y="5072"/>
              <a:ext cx="313" cy="378"/>
            </a:xfrm>
            <a:prstGeom prst="triangle">
              <a:avLst/>
            </a:prstGeom>
            <a:noFill/>
            <a:ln w="158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等腰三角形 26"/>
            <p:cNvSpPr/>
            <p:nvPr userDrawn="1">
              <p:custDataLst>
                <p:tags r:id="rId12"/>
              </p:custDataLst>
            </p:nvPr>
          </p:nvSpPr>
          <p:spPr>
            <a:xfrm rot="2520000">
              <a:off x="18456" y="4560"/>
              <a:ext cx="313" cy="378"/>
            </a:xfrm>
            <a:prstGeom prst="triangle">
              <a:avLst/>
            </a:prstGeom>
            <a:noFill/>
            <a:ln w="158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604800" y="669600"/>
            <a:ext cx="10976400" cy="565200"/>
          </a:xfrm>
        </p:spPr>
        <p:txBody>
          <a:bodyPr anchor="ctr">
            <a:normAutofit/>
          </a:bodyPr>
          <a:lstStyle>
            <a:lvl1pPr algn="ctr">
              <a:defRPr sz="3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导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grpSp>
        <p:nvGrpSpPr>
          <p:cNvPr id="8" name="组合 7"/>
          <p:cNvGrpSpPr/>
          <p:nvPr userDrawn="1">
            <p:custDataLst>
              <p:tags r:id="rId3"/>
            </p:custDataLst>
          </p:nvPr>
        </p:nvGrpSpPr>
        <p:grpSpPr>
          <a:xfrm>
            <a:off x="10723245" y="5202555"/>
            <a:ext cx="1468755" cy="1642110"/>
            <a:chOff x="10723245" y="5202555"/>
            <a:chExt cx="1468755" cy="1642110"/>
          </a:xfrm>
        </p:grpSpPr>
        <p:pic>
          <p:nvPicPr>
            <p:cNvPr id="18" name="图片 17"/>
            <p:cNvPicPr>
              <a:picLocks noChangeAspect="1"/>
            </p:cNvPicPr>
            <p:nvPr userDrawn="1">
              <p:custDataLst>
                <p:tags r:id="rId4"/>
              </p:custDataLst>
            </p:nvPr>
          </p:nvPicPr>
          <p:blipFill>
            <a:blip r:embed="rId5" cstate="screen"/>
            <a:stretch>
              <a:fillRect/>
            </a:stretch>
          </p:blipFill>
          <p:spPr>
            <a:xfrm>
              <a:off x="10723245" y="5769610"/>
              <a:ext cx="1468755" cy="1075055"/>
            </a:xfrm>
            <a:prstGeom prst="rect">
              <a:avLst/>
            </a:prstGeom>
          </p:spPr>
        </p:pic>
        <p:grpSp>
          <p:nvGrpSpPr>
            <p:cNvPr id="6" name="组合 5"/>
            <p:cNvGrpSpPr/>
            <p:nvPr userDrawn="1"/>
          </p:nvGrpSpPr>
          <p:grpSpPr>
            <a:xfrm>
              <a:off x="11290935" y="5202555"/>
              <a:ext cx="771208" cy="1102042"/>
              <a:chOff x="11290935" y="5202555"/>
              <a:chExt cx="771208" cy="1102042"/>
            </a:xfrm>
          </p:grpSpPr>
          <p:sp>
            <p:nvSpPr>
              <p:cNvPr id="19" name="等腰三角形 18"/>
              <p:cNvSpPr/>
              <p:nvPr userDrawn="1">
                <p:custDataLst>
                  <p:tags r:id="rId6"/>
                </p:custDataLst>
              </p:nvPr>
            </p:nvSpPr>
            <p:spPr>
              <a:xfrm rot="5400000">
                <a:off x="11682730" y="5926455"/>
                <a:ext cx="404495" cy="351790"/>
              </a:xfrm>
              <a:prstGeom prst="triangle">
                <a:avLst/>
              </a:prstGeom>
              <a:noFill/>
              <a:ln w="158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等腰三角形 19"/>
              <p:cNvSpPr/>
              <p:nvPr userDrawn="1">
                <p:custDataLst>
                  <p:tags r:id="rId7"/>
                </p:custDataLst>
              </p:nvPr>
            </p:nvSpPr>
            <p:spPr>
              <a:xfrm rot="9600000">
                <a:off x="11290935" y="5537835"/>
                <a:ext cx="396240" cy="263525"/>
              </a:xfrm>
              <a:prstGeom prst="triangle">
                <a:avLst/>
              </a:prstGeom>
              <a:noFill/>
              <a:ln w="158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等腰三角形 20"/>
              <p:cNvSpPr/>
              <p:nvPr userDrawn="1">
                <p:custDataLst>
                  <p:tags r:id="rId8"/>
                </p:custDataLst>
              </p:nvPr>
            </p:nvSpPr>
            <p:spPr>
              <a:xfrm rot="17940000">
                <a:off x="11842750" y="5527675"/>
                <a:ext cx="198755" cy="240030"/>
              </a:xfrm>
              <a:prstGeom prst="triangle">
                <a:avLst/>
              </a:prstGeom>
              <a:noFill/>
              <a:ln w="158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" name="等腰三角形 21"/>
              <p:cNvSpPr/>
              <p:nvPr userDrawn="1">
                <p:custDataLst>
                  <p:tags r:id="rId9"/>
                </p:custDataLst>
              </p:nvPr>
            </p:nvSpPr>
            <p:spPr>
              <a:xfrm rot="2520000">
                <a:off x="11764010" y="5202555"/>
                <a:ext cx="198755" cy="240030"/>
              </a:xfrm>
              <a:prstGeom prst="triangle">
                <a:avLst/>
              </a:prstGeom>
              <a:noFill/>
              <a:ln w="158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10"/>
            </p:custDataLst>
          </p:nvPr>
        </p:nvSpPr>
        <p:spPr>
          <a:xfrm>
            <a:off x="579755" y="237490"/>
            <a:ext cx="11037570" cy="570230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3"/>
            </p:custDataLst>
          </p:nvPr>
        </p:nvSpPr>
        <p:spPr>
          <a:xfrm>
            <a:off x="579600" y="1663200"/>
            <a:ext cx="5342400" cy="2894400"/>
          </a:xfrm>
        </p:spPr>
        <p:txBody>
          <a:bodyPr>
            <a:normAutofit/>
          </a:bodyPr>
          <a:lstStyle>
            <a:lvl1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4"/>
            </p:custDataLst>
          </p:nvPr>
        </p:nvSpPr>
        <p:spPr>
          <a:xfrm>
            <a:off x="6242400" y="1663200"/>
            <a:ext cx="5367600" cy="2894400"/>
          </a:xfrm>
        </p:spPr>
        <p:txBody>
          <a:bodyPr>
            <a:normAutofit/>
          </a:bodyPr>
          <a:lstStyle>
            <a:lvl1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5"/>
            </p:custDataLst>
          </p:nvPr>
        </p:nvSpPr>
        <p:spPr>
          <a:xfrm>
            <a:off x="572400" y="4816800"/>
            <a:ext cx="5342400" cy="781200"/>
          </a:xfrm>
        </p:spPr>
        <p:txBody>
          <a:bodyPr>
            <a:normAutofit/>
          </a:bodyPr>
          <a:lstStyle>
            <a:lvl1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6"/>
            </p:custDataLst>
          </p:nvPr>
        </p:nvSpPr>
        <p:spPr>
          <a:xfrm>
            <a:off x="6253200" y="4813200"/>
            <a:ext cx="5367600" cy="781200"/>
          </a:xfrm>
        </p:spPr>
        <p:txBody>
          <a:bodyPr>
            <a:normAutofit/>
          </a:bodyPr>
          <a:lstStyle>
            <a:lvl1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腰带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959224"/>
            <a:ext cx="12192000" cy="4939553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grpSp>
        <p:nvGrpSpPr>
          <p:cNvPr id="6" name="组合 5"/>
          <p:cNvGrpSpPr/>
          <p:nvPr userDrawn="1">
            <p:custDataLst>
              <p:tags r:id="rId3"/>
            </p:custDataLst>
          </p:nvPr>
        </p:nvGrpSpPr>
        <p:grpSpPr>
          <a:xfrm>
            <a:off x="173355" y="3042920"/>
            <a:ext cx="11920220" cy="911860"/>
            <a:chOff x="173355" y="3042920"/>
            <a:chExt cx="11920220" cy="911860"/>
          </a:xfrm>
        </p:grpSpPr>
        <p:grpSp>
          <p:nvGrpSpPr>
            <p:cNvPr id="26" name="组合 25"/>
            <p:cNvGrpSpPr/>
            <p:nvPr userDrawn="1"/>
          </p:nvGrpSpPr>
          <p:grpSpPr>
            <a:xfrm flipH="1">
              <a:off x="11456035" y="3042920"/>
              <a:ext cx="637540" cy="911860"/>
              <a:chOff x="17711" y="4560"/>
              <a:chExt cx="1214" cy="1735"/>
            </a:xfrm>
          </p:grpSpPr>
          <p:sp>
            <p:nvSpPr>
              <p:cNvPr id="22" name="等腰三角形 21"/>
              <p:cNvSpPr/>
              <p:nvPr userDrawn="1">
                <p:custDataLst>
                  <p:tags r:id="rId4"/>
                </p:custDataLst>
              </p:nvPr>
            </p:nvSpPr>
            <p:spPr>
              <a:xfrm rot="5400000">
                <a:off x="18328" y="5700"/>
                <a:ext cx="637" cy="554"/>
              </a:xfrm>
              <a:prstGeom prst="triangle">
                <a:avLst/>
              </a:prstGeom>
              <a:noFill/>
              <a:ln w="158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" name="等腰三角形 22"/>
              <p:cNvSpPr/>
              <p:nvPr userDrawn="1">
                <p:custDataLst>
                  <p:tags r:id="rId5"/>
                </p:custDataLst>
              </p:nvPr>
            </p:nvSpPr>
            <p:spPr>
              <a:xfrm rot="9600000">
                <a:off x="17711" y="5088"/>
                <a:ext cx="624" cy="415"/>
              </a:xfrm>
              <a:prstGeom prst="triangle">
                <a:avLst/>
              </a:prstGeom>
              <a:noFill/>
              <a:ln w="158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" name="等腰三角形 23"/>
              <p:cNvSpPr/>
              <p:nvPr userDrawn="1">
                <p:custDataLst>
                  <p:tags r:id="rId6"/>
                </p:custDataLst>
              </p:nvPr>
            </p:nvSpPr>
            <p:spPr>
              <a:xfrm rot="17940000">
                <a:off x="18580" y="5072"/>
                <a:ext cx="313" cy="378"/>
              </a:xfrm>
              <a:prstGeom prst="triangle">
                <a:avLst/>
              </a:prstGeom>
              <a:noFill/>
              <a:ln w="158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" name="等腰三角形 24"/>
              <p:cNvSpPr/>
              <p:nvPr userDrawn="1">
                <p:custDataLst>
                  <p:tags r:id="rId7"/>
                </p:custDataLst>
              </p:nvPr>
            </p:nvSpPr>
            <p:spPr>
              <a:xfrm rot="2520000">
                <a:off x="18456" y="4560"/>
                <a:ext cx="313" cy="378"/>
              </a:xfrm>
              <a:prstGeom prst="triangle">
                <a:avLst/>
              </a:prstGeom>
              <a:noFill/>
              <a:ln w="158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7" name="组合 26"/>
            <p:cNvGrpSpPr/>
            <p:nvPr userDrawn="1"/>
          </p:nvGrpSpPr>
          <p:grpSpPr>
            <a:xfrm>
              <a:off x="173355" y="3042920"/>
              <a:ext cx="637540" cy="911860"/>
              <a:chOff x="17711" y="4560"/>
              <a:chExt cx="1214" cy="1735"/>
            </a:xfrm>
          </p:grpSpPr>
          <p:sp>
            <p:nvSpPr>
              <p:cNvPr id="28" name="等腰三角形 27"/>
              <p:cNvSpPr/>
              <p:nvPr userDrawn="1">
                <p:custDataLst>
                  <p:tags r:id="rId8"/>
                </p:custDataLst>
              </p:nvPr>
            </p:nvSpPr>
            <p:spPr>
              <a:xfrm rot="5400000">
                <a:off x="18328" y="5700"/>
                <a:ext cx="637" cy="554"/>
              </a:xfrm>
              <a:prstGeom prst="triangle">
                <a:avLst/>
              </a:prstGeom>
              <a:noFill/>
              <a:ln w="158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" name="等腰三角形 28"/>
              <p:cNvSpPr/>
              <p:nvPr userDrawn="1">
                <p:custDataLst>
                  <p:tags r:id="rId9"/>
                </p:custDataLst>
              </p:nvPr>
            </p:nvSpPr>
            <p:spPr>
              <a:xfrm rot="9600000">
                <a:off x="17711" y="5088"/>
                <a:ext cx="624" cy="415"/>
              </a:xfrm>
              <a:prstGeom prst="triangle">
                <a:avLst/>
              </a:prstGeom>
              <a:noFill/>
              <a:ln w="158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" name="等腰三角形 29"/>
              <p:cNvSpPr/>
              <p:nvPr userDrawn="1">
                <p:custDataLst>
                  <p:tags r:id="rId10"/>
                </p:custDataLst>
              </p:nvPr>
            </p:nvSpPr>
            <p:spPr>
              <a:xfrm rot="17940000">
                <a:off x="18580" y="5072"/>
                <a:ext cx="313" cy="378"/>
              </a:xfrm>
              <a:prstGeom prst="triangle">
                <a:avLst/>
              </a:prstGeom>
              <a:noFill/>
              <a:ln w="158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" name="等腰三角形 30"/>
              <p:cNvSpPr/>
              <p:nvPr userDrawn="1">
                <p:custDataLst>
                  <p:tags r:id="rId11"/>
                </p:custDataLst>
              </p:nvPr>
            </p:nvSpPr>
            <p:spPr>
              <a:xfrm rot="2520000">
                <a:off x="18456" y="4560"/>
                <a:ext cx="313" cy="378"/>
              </a:xfrm>
              <a:prstGeom prst="triangle">
                <a:avLst/>
              </a:prstGeom>
              <a:noFill/>
              <a:ln w="158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2"/>
            </p:custDataLst>
          </p:nvPr>
        </p:nvSpPr>
        <p:spPr>
          <a:xfrm>
            <a:off x="1522800" y="1339200"/>
            <a:ext cx="9144000" cy="2386800"/>
          </a:xfrm>
        </p:spPr>
        <p:txBody>
          <a:bodyPr anchor="b">
            <a:normAutofit/>
          </a:bodyPr>
          <a:lstStyle>
            <a:lvl1pPr algn="ctr">
              <a:defRPr sz="6000" baseline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6"/>
            </p:custDataLst>
          </p:nvPr>
        </p:nvSpPr>
        <p:spPr>
          <a:xfrm>
            <a:off x="1522413" y="3862800"/>
            <a:ext cx="9144000" cy="1656000"/>
          </a:xfrm>
        </p:spPr>
        <p:txBody>
          <a:bodyPr>
            <a:normAutofit/>
          </a:bodyPr>
          <a:lstStyle>
            <a:lvl1pPr algn="ctr">
              <a:defRPr baseline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 cstate="screen"/>
          <a:stretch>
            <a:fillRect/>
          </a:stretch>
        </p:blipFill>
        <p:spPr>
          <a:xfrm>
            <a:off x="10723245" y="5769610"/>
            <a:ext cx="1468755" cy="107505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t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5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 cstate="screen"/>
          <a:srcRect/>
          <a:stretch>
            <a:fillRect/>
          </a:stretch>
        </p:blipFill>
        <p:spPr>
          <a:xfrm>
            <a:off x="0" y="2"/>
            <a:ext cx="12192000" cy="6857999"/>
          </a:xfrm>
          <a:custGeom>
            <a:avLst/>
            <a:gdLst>
              <a:gd name="connsiteX0" fmla="*/ 0 w 12192000"/>
              <a:gd name="connsiteY0" fmla="*/ 0 h 6857999"/>
              <a:gd name="connsiteX1" fmla="*/ 12192000 w 12192000"/>
              <a:gd name="connsiteY1" fmla="*/ 0 h 6857999"/>
              <a:gd name="connsiteX2" fmla="*/ 12192000 w 12192000"/>
              <a:gd name="connsiteY2" fmla="*/ 6857999 h 6857999"/>
              <a:gd name="connsiteX3" fmla="*/ 0 w 12192000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7999">
                <a:moveTo>
                  <a:pt x="0" y="0"/>
                </a:moveTo>
                <a:lnTo>
                  <a:pt x="12192000" y="0"/>
                </a:lnTo>
                <a:lnTo>
                  <a:pt x="12192000" y="6857999"/>
                </a:lnTo>
                <a:lnTo>
                  <a:pt x="0" y="6857999"/>
                </a:lnTo>
                <a:close/>
              </a:path>
            </a:pathLst>
          </a:custGeom>
        </p:spPr>
      </p:pic>
      <p:pic>
        <p:nvPicPr>
          <p:cNvPr id="8" name="图片 7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>
          <a:blip r:embed="rId5" cstate="screen"/>
          <a:srcRect r="46106"/>
          <a:stretch>
            <a:fillRect/>
          </a:stretch>
        </p:blipFill>
        <p:spPr>
          <a:xfrm>
            <a:off x="9112885" y="2699385"/>
            <a:ext cx="3062605" cy="415861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5322254" y="3429000"/>
            <a:ext cx="3709985" cy="112395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600" u="none" strike="noStrike" kern="1200" cap="none" spc="30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编辑标题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 showMasterSp="0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 userDrawn="1">
            <p:custDataLst>
              <p:tags r:id="rId2"/>
            </p:custDataLst>
          </p:nvPr>
        </p:nvGrpSpPr>
        <p:grpSpPr>
          <a:xfrm flipH="1">
            <a:off x="11481435" y="101600"/>
            <a:ext cx="637540" cy="911860"/>
            <a:chOff x="17711" y="4560"/>
            <a:chExt cx="1214" cy="1735"/>
          </a:xfrm>
        </p:grpSpPr>
        <p:sp>
          <p:nvSpPr>
            <p:cNvPr id="9" name="等腰三角形 8"/>
            <p:cNvSpPr/>
            <p:nvPr userDrawn="1">
              <p:custDataLst>
                <p:tags r:id="rId3"/>
              </p:custDataLst>
            </p:nvPr>
          </p:nvSpPr>
          <p:spPr>
            <a:xfrm rot="5400000">
              <a:off x="18328" y="5700"/>
              <a:ext cx="637" cy="554"/>
            </a:xfrm>
            <a:prstGeom prst="triangle">
              <a:avLst/>
            </a:prstGeom>
            <a:noFill/>
            <a:ln w="15875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等腰三角形 9"/>
            <p:cNvSpPr/>
            <p:nvPr userDrawn="1">
              <p:custDataLst>
                <p:tags r:id="rId4"/>
              </p:custDataLst>
            </p:nvPr>
          </p:nvSpPr>
          <p:spPr>
            <a:xfrm rot="9600000">
              <a:off x="17711" y="5088"/>
              <a:ext cx="624" cy="415"/>
            </a:xfrm>
            <a:prstGeom prst="triangle">
              <a:avLst/>
            </a:prstGeom>
            <a:noFill/>
            <a:ln w="15875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等腰三角形 10"/>
            <p:cNvSpPr/>
            <p:nvPr userDrawn="1">
              <p:custDataLst>
                <p:tags r:id="rId5"/>
              </p:custDataLst>
            </p:nvPr>
          </p:nvSpPr>
          <p:spPr>
            <a:xfrm rot="17940000">
              <a:off x="18580" y="5072"/>
              <a:ext cx="313" cy="378"/>
            </a:xfrm>
            <a:prstGeom prst="triangle">
              <a:avLst/>
            </a:prstGeom>
            <a:noFill/>
            <a:ln w="15875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等腰三角形 11"/>
            <p:cNvSpPr/>
            <p:nvPr userDrawn="1">
              <p:custDataLst>
                <p:tags r:id="rId6"/>
              </p:custDataLst>
            </p:nvPr>
          </p:nvSpPr>
          <p:spPr>
            <a:xfrm rot="2520000">
              <a:off x="18456" y="4560"/>
              <a:ext cx="313" cy="378"/>
            </a:xfrm>
            <a:prstGeom prst="triangle">
              <a:avLst/>
            </a:prstGeom>
            <a:noFill/>
            <a:ln w="15875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8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9"/>
            </p:custDataLst>
          </p:nvPr>
        </p:nvSpPr>
        <p:spPr>
          <a:xfrm>
            <a:off x="6238877" y="952508"/>
            <a:ext cx="5283242" cy="5388907"/>
          </a:xfrm>
        </p:spPr>
        <p:txBody>
          <a:bodyPr lIns="90170" tIns="46990" rIns="90170" bIns="46990">
            <a:normAutofit/>
          </a:bodyPr>
          <a:lstStyle>
            <a:lvl1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 showMasterSp="0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 userDrawn="1"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 userDrawn="1">
            <p:ph type="body" idx="1" hasCustomPrompt="1"/>
            <p:custDataLst>
              <p:tags r:id="rId3"/>
            </p:custDataLst>
          </p:nvPr>
        </p:nvSpPr>
        <p:spPr>
          <a:xfrm>
            <a:off x="669930" y="952508"/>
            <a:ext cx="5283242" cy="381003"/>
          </a:xfrm>
        </p:spPr>
        <p:txBody>
          <a:bodyPr lIns="90170" tIns="46990" rIns="90170" bIns="46990" anchor="t" anchorCtr="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 userDrawn="1">
            <p:ph sz="half" idx="2"/>
            <p:custDataLst>
              <p:tags r:id="rId4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 userDrawn="1">
            <p:ph type="body" sz="quarter" idx="3" hasCustomPrompt="1"/>
            <p:custDataLst>
              <p:tags r:id="rId5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lIns="90170" tIns="46990" rIns="90170" bIns="46990" rtlCol="0" anchor="t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 userDrawn="1">
            <p:ph sz="quarter" idx="4"/>
            <p:custDataLst>
              <p:tags r:id="rId6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 userDrawn="1"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 userDrawn="1"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 userDrawn="1"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grpSp>
        <p:nvGrpSpPr>
          <p:cNvPr id="10" name="组合 9"/>
          <p:cNvGrpSpPr/>
          <p:nvPr userDrawn="1">
            <p:custDataLst>
              <p:tags r:id="rId10"/>
            </p:custDataLst>
          </p:nvPr>
        </p:nvGrpSpPr>
        <p:grpSpPr>
          <a:xfrm>
            <a:off x="0" y="101600"/>
            <a:ext cx="12118975" cy="6764655"/>
            <a:chOff x="0" y="101600"/>
            <a:chExt cx="12118975" cy="6764655"/>
          </a:xfrm>
        </p:grpSpPr>
        <p:pic>
          <p:nvPicPr>
            <p:cNvPr id="11" name="图片 10"/>
            <p:cNvPicPr>
              <a:picLocks noChangeAspect="1"/>
            </p:cNvPicPr>
            <p:nvPr userDrawn="1">
              <p:custDataLst>
                <p:tags r:id="rId11"/>
              </p:custDataLst>
            </p:nvPr>
          </p:nvPicPr>
          <p:blipFill>
            <a:blip r:embed="rId12" cstate="screen"/>
            <a:stretch>
              <a:fillRect/>
            </a:stretch>
          </p:blipFill>
          <p:spPr>
            <a:xfrm flipH="1">
              <a:off x="0" y="5791200"/>
              <a:ext cx="1468755" cy="1075055"/>
            </a:xfrm>
            <a:prstGeom prst="rect">
              <a:avLst/>
            </a:prstGeom>
          </p:spPr>
        </p:pic>
        <p:grpSp>
          <p:nvGrpSpPr>
            <p:cNvPr id="22" name="组合 21"/>
            <p:cNvGrpSpPr/>
            <p:nvPr userDrawn="1"/>
          </p:nvGrpSpPr>
          <p:grpSpPr>
            <a:xfrm flipH="1">
              <a:off x="11481435" y="101600"/>
              <a:ext cx="637540" cy="911860"/>
              <a:chOff x="17711" y="4560"/>
              <a:chExt cx="1214" cy="1735"/>
            </a:xfrm>
          </p:grpSpPr>
          <p:sp>
            <p:nvSpPr>
              <p:cNvPr id="23" name="等腰三角形 22"/>
              <p:cNvSpPr/>
              <p:nvPr userDrawn="1">
                <p:custDataLst>
                  <p:tags r:id="rId13"/>
                </p:custDataLst>
              </p:nvPr>
            </p:nvSpPr>
            <p:spPr>
              <a:xfrm rot="5400000">
                <a:off x="18328" y="5700"/>
                <a:ext cx="637" cy="554"/>
              </a:xfrm>
              <a:prstGeom prst="triangle">
                <a:avLst/>
              </a:prstGeom>
              <a:noFill/>
              <a:ln w="15875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" name="等腰三角形 23"/>
              <p:cNvSpPr/>
              <p:nvPr userDrawn="1">
                <p:custDataLst>
                  <p:tags r:id="rId14"/>
                </p:custDataLst>
              </p:nvPr>
            </p:nvSpPr>
            <p:spPr>
              <a:xfrm rot="9600000">
                <a:off x="17711" y="5088"/>
                <a:ext cx="624" cy="415"/>
              </a:xfrm>
              <a:prstGeom prst="triangle">
                <a:avLst/>
              </a:prstGeom>
              <a:noFill/>
              <a:ln w="15875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" name="等腰三角形 24"/>
              <p:cNvSpPr/>
              <p:nvPr userDrawn="1">
                <p:custDataLst>
                  <p:tags r:id="rId15"/>
                </p:custDataLst>
              </p:nvPr>
            </p:nvSpPr>
            <p:spPr>
              <a:xfrm rot="17940000">
                <a:off x="18580" y="5072"/>
                <a:ext cx="313" cy="378"/>
              </a:xfrm>
              <a:prstGeom prst="triangle">
                <a:avLst/>
              </a:prstGeom>
              <a:noFill/>
              <a:ln w="15875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" name="等腰三角形 25"/>
              <p:cNvSpPr/>
              <p:nvPr userDrawn="1">
                <p:custDataLst>
                  <p:tags r:id="rId16"/>
                </p:custDataLst>
              </p:nvPr>
            </p:nvSpPr>
            <p:spPr>
              <a:xfrm rot="2520000">
                <a:off x="18456" y="4560"/>
                <a:ext cx="313" cy="378"/>
              </a:xfrm>
              <a:prstGeom prst="triangle">
                <a:avLst/>
              </a:prstGeom>
              <a:noFill/>
              <a:ln w="15875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 showMasterSp="0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  <a:alpha val="3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/>
        <p:txBody>
          <a:bodyPr vert="horz" lIns="101600" tIns="38100" rIns="76200" bIns="3810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 showMasterSp="0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/>
          <p:cNvGrpSpPr/>
          <p:nvPr userDrawn="1">
            <p:custDataLst>
              <p:tags r:id="rId2"/>
            </p:custDataLst>
          </p:nvPr>
        </p:nvGrpSpPr>
        <p:grpSpPr>
          <a:xfrm>
            <a:off x="0" y="101600"/>
            <a:ext cx="12118975" cy="6764655"/>
            <a:chOff x="0" y="101600"/>
            <a:chExt cx="12118975" cy="6764655"/>
          </a:xfrm>
        </p:grpSpPr>
        <p:pic>
          <p:nvPicPr>
            <p:cNvPr id="13" name="图片 12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>
            <a:blip r:embed="rId4" cstate="screen"/>
            <a:stretch>
              <a:fillRect/>
            </a:stretch>
          </p:blipFill>
          <p:spPr>
            <a:xfrm flipH="1">
              <a:off x="0" y="5791200"/>
              <a:ext cx="1468755" cy="1075055"/>
            </a:xfrm>
            <a:prstGeom prst="rect">
              <a:avLst/>
            </a:prstGeom>
          </p:spPr>
        </p:pic>
        <p:grpSp>
          <p:nvGrpSpPr>
            <p:cNvPr id="20" name="组合 19"/>
            <p:cNvGrpSpPr/>
            <p:nvPr userDrawn="1"/>
          </p:nvGrpSpPr>
          <p:grpSpPr>
            <a:xfrm flipH="1">
              <a:off x="11481435" y="101600"/>
              <a:ext cx="637540" cy="911860"/>
              <a:chOff x="17711" y="4560"/>
              <a:chExt cx="1214" cy="1735"/>
            </a:xfrm>
          </p:grpSpPr>
          <p:sp>
            <p:nvSpPr>
              <p:cNvPr id="21" name="等腰三角形 20"/>
              <p:cNvSpPr/>
              <p:nvPr userDrawn="1">
                <p:custDataLst>
                  <p:tags r:id="rId5"/>
                </p:custDataLst>
              </p:nvPr>
            </p:nvSpPr>
            <p:spPr>
              <a:xfrm rot="5400000">
                <a:off x="18328" y="5700"/>
                <a:ext cx="637" cy="554"/>
              </a:xfrm>
              <a:prstGeom prst="triangle">
                <a:avLst/>
              </a:prstGeom>
              <a:noFill/>
              <a:ln w="158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" name="等腰三角形 21"/>
              <p:cNvSpPr/>
              <p:nvPr userDrawn="1">
                <p:custDataLst>
                  <p:tags r:id="rId6"/>
                </p:custDataLst>
              </p:nvPr>
            </p:nvSpPr>
            <p:spPr>
              <a:xfrm rot="9600000">
                <a:off x="17711" y="5088"/>
                <a:ext cx="624" cy="415"/>
              </a:xfrm>
              <a:prstGeom prst="triangle">
                <a:avLst/>
              </a:prstGeom>
              <a:noFill/>
              <a:ln w="158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" name="等腰三角形 22"/>
              <p:cNvSpPr/>
              <p:nvPr userDrawn="1">
                <p:custDataLst>
                  <p:tags r:id="rId7"/>
                </p:custDataLst>
              </p:nvPr>
            </p:nvSpPr>
            <p:spPr>
              <a:xfrm rot="17940000">
                <a:off x="18580" y="5072"/>
                <a:ext cx="313" cy="378"/>
              </a:xfrm>
              <a:prstGeom prst="triangle">
                <a:avLst/>
              </a:prstGeom>
              <a:noFill/>
              <a:ln w="158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" name="等腰三角形 23"/>
              <p:cNvSpPr/>
              <p:nvPr userDrawn="1">
                <p:custDataLst>
                  <p:tags r:id="rId8"/>
                </p:custDataLst>
              </p:nvPr>
            </p:nvSpPr>
            <p:spPr>
              <a:xfrm rot="2520000">
                <a:off x="18456" y="4560"/>
                <a:ext cx="313" cy="378"/>
              </a:xfrm>
              <a:prstGeom prst="triangle">
                <a:avLst/>
              </a:prstGeom>
              <a:noFill/>
              <a:ln w="158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" name="标题 1"/>
          <p:cNvSpPr>
            <a:spLocks noGrp="1"/>
          </p:cNvSpPr>
          <p:nvPr userDrawn="1">
            <p:ph type="title"/>
            <p:custDataLst>
              <p:tags r:id="rId9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lIns="90170" tIns="46990" rIns="90170" bIns="4699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 userDrawn="1">
            <p:ph type="pic" idx="1"/>
            <p:custDataLst>
              <p:tags r:id="rId10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 userDrawn="1">
            <p:ph type="body" sz="half" idx="2"/>
            <p:custDataLst>
              <p:tags r:id="rId11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 userDrawn="1">
            <p:ph type="dt" sz="half" idx="10"/>
            <p:custDataLst>
              <p:tags r:id="rId12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 userDrawn="1">
            <p:ph type="ftr" sz="quarter" idx="11"/>
            <p:custDataLst>
              <p:tags r:id="rId13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 userDrawn="1">
            <p:ph type="sldNum" sz="quarter" idx="12"/>
            <p:custDataLst>
              <p:tags r:id="rId14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 showMasterSp="0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 cstate="screen"/>
          <a:stretch>
            <a:fillRect/>
          </a:stretch>
        </p:blipFill>
        <p:spPr>
          <a:xfrm flipH="1">
            <a:off x="0" y="5791200"/>
            <a:ext cx="1468755" cy="1075055"/>
          </a:xfrm>
          <a:prstGeom prst="rect">
            <a:avLst/>
          </a:prstGeom>
        </p:spPr>
      </p:pic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4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5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 lIns="90170" tIns="46990" rIns="90170" bIns="46990">
            <a:normAutofit/>
          </a:bodyPr>
          <a:lstStyle>
            <a:lvl1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 lIns="90170" tIns="46990" rIns="90170" bIns="46990">
            <a:normAutofit/>
          </a:bodyPr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 lIns="90170" tIns="46990" rIns="90170" bIns="46990">
            <a:normAutofit/>
          </a:bodyPr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 lIns="90170" tIns="46990" rIns="90170" bIns="46990">
            <a:normAutofit/>
          </a:bodyPr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5" Type="http://schemas.openxmlformats.org/officeDocument/2006/relationships/theme" Target="../theme/theme1.xml"/><Relationship Id="rId24" Type="http://schemas.openxmlformats.org/officeDocument/2006/relationships/tags" Target="../tags/tag181.xml"/><Relationship Id="rId23" Type="http://schemas.openxmlformats.org/officeDocument/2006/relationships/tags" Target="../tags/tag180.xml"/><Relationship Id="rId22" Type="http://schemas.openxmlformats.org/officeDocument/2006/relationships/tags" Target="../tags/tag179.xml"/><Relationship Id="rId21" Type="http://schemas.openxmlformats.org/officeDocument/2006/relationships/tags" Target="../tags/tag178.xml"/><Relationship Id="rId20" Type="http://schemas.openxmlformats.org/officeDocument/2006/relationships/tags" Target="../tags/tag177.xml"/><Relationship Id="rId2" Type="http://schemas.openxmlformats.org/officeDocument/2006/relationships/slideLayout" Target="../slideLayouts/slideLayout2.xml"/><Relationship Id="rId19" Type="http://schemas.openxmlformats.org/officeDocument/2006/relationships/tags" Target="../tags/tag176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0"/>
            </p:custDataLst>
          </p:nvPr>
        </p:nvSpPr>
        <p:spPr>
          <a:xfrm>
            <a:off x="669882" y="952508"/>
            <a:ext cx="10852237" cy="5388907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1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2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3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2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>
          <a:solidFill>
            <a:schemeClr val="tx1"/>
          </a:solidFill>
          <a:uFillTx/>
          <a:latin typeface="Microsoft YaHei" panose="020B0503020204020204" pitchFamily="34" charset="-122"/>
          <a:ea typeface="Microsoft YaHei" panose="020B0503020204020204" pitchFamily="3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tags" Target="../tags/tag185.xml"/><Relationship Id="rId7" Type="http://schemas.openxmlformats.org/officeDocument/2006/relationships/image" Target="../media/image6.png"/><Relationship Id="rId6" Type="http://schemas.openxmlformats.org/officeDocument/2006/relationships/tags" Target="../tags/tag184.xml"/><Relationship Id="rId5" Type="http://schemas.openxmlformats.org/officeDocument/2006/relationships/image" Target="../media/image5.png"/><Relationship Id="rId4" Type="http://schemas.openxmlformats.org/officeDocument/2006/relationships/image" Target="../media/image1.svg"/><Relationship Id="rId3" Type="http://schemas.openxmlformats.org/officeDocument/2006/relationships/image" Target="../media/image4.png"/><Relationship Id="rId2" Type="http://schemas.openxmlformats.org/officeDocument/2006/relationships/tags" Target="../tags/tag183.xml"/><Relationship Id="rId10" Type="http://schemas.openxmlformats.org/officeDocument/2006/relationships/notesSlide" Target="../notesSlides/notesSlide1.xml"/><Relationship Id="rId1" Type="http://schemas.openxmlformats.org/officeDocument/2006/relationships/tags" Target="../tags/tag18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5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3.v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16.wmf"/><Relationship Id="rId1" Type="http://schemas.openxmlformats.org/officeDocument/2006/relationships/oleObject" Target="../embeddings/oleObject3.bin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4.v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17.wmf"/><Relationship Id="rId1" Type="http://schemas.openxmlformats.org/officeDocument/2006/relationships/oleObject" Target="../embeddings/oleObject4.bin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5.v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wmf"/><Relationship Id="rId2" Type="http://schemas.openxmlformats.org/officeDocument/2006/relationships/oleObject" Target="../embeddings/oleObject5.bin"/><Relationship Id="rId1" Type="http://schemas.openxmlformats.org/officeDocument/2006/relationships/image" Target="../media/image15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6.vml"/><Relationship Id="rId7" Type="http://schemas.openxmlformats.org/officeDocument/2006/relationships/slideLayout" Target="../slideLayouts/slideLayout4.xml"/><Relationship Id="rId6" Type="http://schemas.openxmlformats.org/officeDocument/2006/relationships/image" Target="../media/image20.wmf"/><Relationship Id="rId5" Type="http://schemas.openxmlformats.org/officeDocument/2006/relationships/oleObject" Target="../embeddings/oleObject7.bin"/><Relationship Id="rId4" Type="http://schemas.openxmlformats.org/officeDocument/2006/relationships/image" Target="../media/image19.png"/><Relationship Id="rId3" Type="http://schemas.openxmlformats.org/officeDocument/2006/relationships/image" Target="../media/image18.wmf"/><Relationship Id="rId2" Type="http://schemas.openxmlformats.org/officeDocument/2006/relationships/oleObject" Target="../embeddings/oleObject6.bin"/><Relationship Id="rId1" Type="http://schemas.openxmlformats.org/officeDocument/2006/relationships/image" Target="../media/image15.jpe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7.xml"/><Relationship Id="rId3" Type="http://schemas.openxmlformats.org/officeDocument/2006/relationships/hyperlink" Target="https://en.wikipedia.org/wiki/Activation_function" TargetMode="External"/><Relationship Id="rId2" Type="http://schemas.openxmlformats.org/officeDocument/2006/relationships/hyperlink" Target="http://cs231n.stanford.edu/slides/2019/cs231n_2019_lecture04.pdf&#13;" TargetMode="External"/><Relationship Id="rId1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15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hyperlink" Target="http://cs231n.stanford.edu/slides/2019/cs231n_2019_lecture04.pdf&#13;" TargetMode="External"/><Relationship Id="rId1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8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6.GI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27.png"/><Relationship Id="rId7" Type="http://schemas.openxmlformats.org/officeDocument/2006/relationships/image" Target="../media/image6.png"/><Relationship Id="rId6" Type="http://schemas.openxmlformats.org/officeDocument/2006/relationships/tags" Target="../tags/tag188.xml"/><Relationship Id="rId5" Type="http://schemas.openxmlformats.org/officeDocument/2006/relationships/image" Target="../media/image5.png"/><Relationship Id="rId4" Type="http://schemas.openxmlformats.org/officeDocument/2006/relationships/image" Target="../media/image1.svg"/><Relationship Id="rId3" Type="http://schemas.openxmlformats.org/officeDocument/2006/relationships/image" Target="../media/image4.png"/><Relationship Id="rId2" Type="http://schemas.openxmlformats.org/officeDocument/2006/relationships/tags" Target="../tags/tag187.xml"/><Relationship Id="rId1" Type="http://schemas.openxmlformats.org/officeDocument/2006/relationships/tags" Target="../tags/tag18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7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7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8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9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9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0.png"/><Relationship Id="rId1" Type="http://schemas.openxmlformats.org/officeDocument/2006/relationships/image" Target="../media/image9.GIF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1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3.jpeg"/><Relationship Id="rId1" Type="http://schemas.openxmlformats.org/officeDocument/2006/relationships/image" Target="../media/image3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2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1.vml"/><Relationship Id="rId4" Type="http://schemas.openxmlformats.org/officeDocument/2006/relationships/slideLayout" Target="../slideLayouts/slideLayout10.xml"/><Relationship Id="rId3" Type="http://schemas.openxmlformats.org/officeDocument/2006/relationships/image" Target="../media/image14.wmf"/><Relationship Id="rId2" Type="http://schemas.openxmlformats.org/officeDocument/2006/relationships/oleObject" Target="../embeddings/oleObject1.bin"/><Relationship Id="rId1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2.vml"/><Relationship Id="rId4" Type="http://schemas.openxmlformats.org/officeDocument/2006/relationships/slideLayout" Target="../slideLayouts/slideLayout10.xml"/><Relationship Id="rId3" Type="http://schemas.openxmlformats.org/officeDocument/2006/relationships/image" Target="../media/image13.png"/><Relationship Id="rId2" Type="http://schemas.openxmlformats.org/officeDocument/2006/relationships/image" Target="../media/image14.wmf"/><Relationship Id="rId1" Type="http://schemas.openxmlformats.org/officeDocument/2006/relationships/oleObject" Target="../embeddings/oleObject2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4294967295"/>
            <p:custDataLst>
              <p:tags r:id="rId1"/>
            </p:custDataLst>
          </p:nvPr>
        </p:nvSpPr>
        <p:spPr>
          <a:xfrm>
            <a:off x="6182995" y="2687320"/>
            <a:ext cx="5662295" cy="181483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CN" sz="4400" b="1" smtClean="0">
                <a:solidFill>
                  <a:schemeClr val="bg1"/>
                </a:solidFill>
              </a:rPr>
              <a:t>Pengenalan </a:t>
            </a:r>
            <a:endParaRPr lang="en-US" altLang="zh-CN" sz="4400" b="1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zh-CN" sz="4400" b="1" smtClean="0">
                <a:solidFill>
                  <a:schemeClr val="bg1"/>
                </a:solidFill>
              </a:rPr>
              <a:t>Neural Network</a:t>
            </a:r>
            <a:endParaRPr lang="en-US" altLang="zh-CN" sz="4400" b="1" smtClean="0">
              <a:solidFill>
                <a:schemeClr val="bg1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276975" y="4794250"/>
            <a:ext cx="3288030" cy="1344295"/>
            <a:chOff x="9885" y="7550"/>
            <a:chExt cx="5178" cy="2117"/>
          </a:xfrm>
        </p:grpSpPr>
        <p:sp>
          <p:nvSpPr>
            <p:cNvPr id="8" name="文本占位符 3"/>
            <p:cNvSpPr>
              <a:spLocks noGrp="1"/>
            </p:cNvSpPr>
            <p:nvPr>
              <p:custDataLst>
                <p:tags r:id="rId2"/>
              </p:custDataLst>
            </p:nvPr>
          </p:nvSpPr>
          <p:spPr>
            <a:xfrm>
              <a:off x="10512" y="8178"/>
              <a:ext cx="4536" cy="760"/>
            </a:xfrm>
            <a:prstGeom prst="rect">
              <a:avLst/>
            </a:prstGeom>
          </p:spPr>
          <p:txBody>
            <a:bodyPr vert="horz" lIns="90000" tIns="46800" rIns="90000" bIns="46800" rtlCol="0">
              <a:normAutofit/>
            </a:bodyPr>
            <a:lstStyle>
              <a:lvl1pPr mar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1000"/>
                </a:spcAft>
                <a:buFont typeface="Arial" panose="020B0604020202020204" pitchFamily="34" charset="0"/>
                <a:buNone/>
                <a:defRPr sz="2000" u="none" strike="noStrike" kern="1200" cap="none" spc="150" normalizeH="0" baseline="0">
                  <a:solidFill>
                    <a:schemeClr val="bg1"/>
                  </a:solidFill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cs"/>
                </a:defRPr>
              </a:lvl1pPr>
              <a:lvl2pPr marL="685800" indent="-22860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1000"/>
                </a:spcAft>
                <a:buFont typeface="Arial" panose="020B0604020202020204" pitchFamily="34" charset="0"/>
                <a:buChar char="•"/>
                <a:tabLst>
                  <a:tab pos="1609725" algn="l"/>
                </a:tabLst>
                <a:defRPr sz="1600" u="none" strike="noStrike" kern="1200" cap="none" spc="150" normalizeH="0" baseline="0">
                  <a:solidFill>
                    <a:schemeClr val="tx1"/>
                  </a:solidFill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  <a:cs typeface="+mn-cs"/>
                </a:defRPr>
              </a:lvl2pPr>
              <a:lvl3pPr marL="1143000" indent="-22860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1000"/>
                </a:spcAft>
                <a:buFont typeface="Arial" panose="020B0604020202020204" pitchFamily="34" charset="0"/>
                <a:buChar char="•"/>
                <a:defRPr sz="1600" u="none" strike="noStrike" kern="1200" cap="none" spc="150" normalizeH="0" baseline="0">
                  <a:solidFill>
                    <a:schemeClr val="tx1"/>
                  </a:solidFill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  <a:cs typeface="+mn-cs"/>
                </a:defRPr>
              </a:lvl3pPr>
              <a:lvl4pPr marL="1600200" indent="-22860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1000"/>
                </a:spcAft>
                <a:buFont typeface="Arial" panose="020B0604020202020204" pitchFamily="34" charset="0"/>
                <a:buChar char="•"/>
                <a:defRPr sz="1600" u="none" strike="noStrike" kern="1200" cap="none" spc="150" normalizeH="0" baseline="0">
                  <a:solidFill>
                    <a:schemeClr val="tx1"/>
                  </a:solidFill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  <a:cs typeface="+mn-cs"/>
                </a:defRPr>
              </a:lvl4pPr>
              <a:lvl5pPr marL="2057400" indent="-22860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1000"/>
                </a:spcAft>
                <a:buFont typeface="Arial" panose="020B0604020202020204" pitchFamily="34" charset="0"/>
                <a:buChar char="•"/>
                <a:defRPr sz="1600" u="none" strike="noStrike" kern="1200" cap="none" spc="150" normalizeH="0" baseline="0">
                  <a:solidFill>
                    <a:schemeClr val="tx1"/>
                  </a:solidFill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1600" smtClean="0"/>
                <a:t>@yunusmuhammad007</a:t>
              </a:r>
              <a:endParaRPr lang="en-US" altLang="zh-CN" sz="1600" smtClean="0"/>
            </a:p>
          </p:txBody>
        </p:sp>
        <p:pic>
          <p:nvPicPr>
            <p:cNvPr id="9" name="Picture 8" descr="github"/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926" y="8966"/>
              <a:ext cx="576" cy="576"/>
            </a:xfrm>
            <a:prstGeom prst="rect">
              <a:avLst/>
            </a:prstGeom>
          </p:spPr>
        </p:pic>
        <p:pic>
          <p:nvPicPr>
            <p:cNvPr id="10" name="Picture 9" descr="medium-512"/>
            <p:cNvPicPr>
              <a:picLocks noChangeAspect="1"/>
            </p:cNvPicPr>
            <p:nvPr/>
          </p:nvPicPr>
          <p:blipFill>
            <a:blip r:embed="rId5">
              <a:lum bright="100000"/>
            </a:blip>
            <a:stretch>
              <a:fillRect/>
            </a:stretch>
          </p:blipFill>
          <p:spPr>
            <a:xfrm>
              <a:off x="9907" y="8256"/>
              <a:ext cx="576" cy="576"/>
            </a:xfrm>
            <a:prstGeom prst="rect">
              <a:avLst/>
            </a:prstGeom>
          </p:spPr>
        </p:pic>
        <p:sp>
          <p:nvSpPr>
            <p:cNvPr id="11" name="文本占位符 3"/>
            <p:cNvSpPr>
              <a:spLocks noGrp="1"/>
            </p:cNvSpPr>
            <p:nvPr>
              <p:custDataLst>
                <p:tags r:id="rId6"/>
              </p:custDataLst>
            </p:nvPr>
          </p:nvSpPr>
          <p:spPr>
            <a:xfrm>
              <a:off x="10527" y="8907"/>
              <a:ext cx="4536" cy="760"/>
            </a:xfrm>
            <a:prstGeom prst="rect">
              <a:avLst/>
            </a:prstGeom>
          </p:spPr>
          <p:txBody>
            <a:bodyPr vert="horz" lIns="90000" tIns="46800" rIns="90000" bIns="46800" rtlCol="0">
              <a:normAutofit/>
            </a:bodyPr>
            <a:lstStyle>
              <a:lvl1pPr mar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1000"/>
                </a:spcAft>
                <a:buFont typeface="Arial" panose="020B0604020202020204" pitchFamily="34" charset="0"/>
                <a:buNone/>
                <a:defRPr sz="2000" u="none" strike="noStrike" kern="1200" cap="none" spc="150" normalizeH="0" baseline="0">
                  <a:solidFill>
                    <a:schemeClr val="bg1"/>
                  </a:solidFill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cs"/>
                </a:defRPr>
              </a:lvl1pPr>
              <a:lvl2pPr marL="685800" indent="-22860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1000"/>
                </a:spcAft>
                <a:buFont typeface="Arial" panose="020B0604020202020204" pitchFamily="34" charset="0"/>
                <a:buChar char="•"/>
                <a:tabLst>
                  <a:tab pos="1609725" algn="l"/>
                </a:tabLst>
                <a:defRPr sz="1600" u="none" strike="noStrike" kern="1200" cap="none" spc="150" normalizeH="0" baseline="0">
                  <a:solidFill>
                    <a:schemeClr val="tx1"/>
                  </a:solidFill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  <a:cs typeface="+mn-cs"/>
                </a:defRPr>
              </a:lvl2pPr>
              <a:lvl3pPr marL="1143000" indent="-22860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1000"/>
                </a:spcAft>
                <a:buFont typeface="Arial" panose="020B0604020202020204" pitchFamily="34" charset="0"/>
                <a:buChar char="•"/>
                <a:defRPr sz="1600" u="none" strike="noStrike" kern="1200" cap="none" spc="150" normalizeH="0" baseline="0">
                  <a:solidFill>
                    <a:schemeClr val="tx1"/>
                  </a:solidFill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  <a:cs typeface="+mn-cs"/>
                </a:defRPr>
              </a:lvl3pPr>
              <a:lvl4pPr marL="1600200" indent="-22860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1000"/>
                </a:spcAft>
                <a:buFont typeface="Arial" panose="020B0604020202020204" pitchFamily="34" charset="0"/>
                <a:buChar char="•"/>
                <a:defRPr sz="1600" u="none" strike="noStrike" kern="1200" cap="none" spc="150" normalizeH="0" baseline="0">
                  <a:solidFill>
                    <a:schemeClr val="tx1"/>
                  </a:solidFill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  <a:cs typeface="+mn-cs"/>
                </a:defRPr>
              </a:lvl4pPr>
              <a:lvl5pPr marL="2057400" indent="-22860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1000"/>
                </a:spcAft>
                <a:buFont typeface="Arial" panose="020B0604020202020204" pitchFamily="34" charset="0"/>
                <a:buChar char="•"/>
                <a:defRPr sz="1600" u="none" strike="noStrike" kern="1200" cap="none" spc="150" normalizeH="0" baseline="0">
                  <a:solidFill>
                    <a:schemeClr val="tx1"/>
                  </a:solidFill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1600" smtClean="0"/>
                <a:t>Muhammad-Yunus</a:t>
              </a:r>
              <a:endParaRPr lang="en-US" altLang="zh-CN" sz="1600" smtClean="0"/>
            </a:p>
          </p:txBody>
        </p:sp>
        <p:sp>
          <p:nvSpPr>
            <p:cNvPr id="13" name="Text Box 12"/>
            <p:cNvSpPr txBox="1"/>
            <p:nvPr/>
          </p:nvSpPr>
          <p:spPr>
            <a:xfrm>
              <a:off x="10527" y="7550"/>
              <a:ext cx="3281" cy="580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p>
              <a:r>
                <a:rPr lang="en-US" altLang="zh-CN" smtClean="0">
                  <a:solidFill>
                    <a:schemeClr val="bg1"/>
                  </a:solidFill>
                  <a:sym typeface="+mn-ea"/>
                </a:rPr>
                <a:t>Muhammad Yunus</a:t>
              </a:r>
              <a:endParaRPr lang="en-US" altLang="zh-CN" smtClean="0">
                <a:solidFill>
                  <a:schemeClr val="bg1"/>
                </a:solidFill>
                <a:sym typeface="+mn-ea"/>
              </a:endParaRPr>
            </a:p>
          </p:txBody>
        </p:sp>
        <p:pic>
          <p:nvPicPr>
            <p:cNvPr id="14" name="Picture 13" descr="C:\Users\yunus\Desktop\avatar.pngavatar"/>
            <p:cNvPicPr>
              <a:picLocks noChangeAspect="1"/>
            </p:cNvPicPr>
            <p:nvPr/>
          </p:nvPicPr>
          <p:blipFill>
            <a:blip r:embed="rId7">
              <a:lum bright="100000"/>
            </a:blip>
            <a:srcRect/>
            <a:stretch>
              <a:fillRect/>
            </a:stretch>
          </p:blipFill>
          <p:spPr>
            <a:xfrm>
              <a:off x="9885" y="7554"/>
              <a:ext cx="576" cy="576"/>
            </a:xfrm>
            <a:prstGeom prst="rect">
              <a:avLst/>
            </a:prstGeom>
          </p:spPr>
        </p:pic>
      </p:grpSp>
    </p:spTree>
    <p:custDataLst>
      <p:tags r:id="rId8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noFill/>
        <a:effectLst/>
      </p:bgPr>
    </p:bg>
    <p:spTree>
      <p:nvGrpSpPr>
        <p:cNvPr id="1" name=""/>
        <p:cNvGrpSpPr/>
        <p:nvPr/>
      </p:nvGrpSpPr>
      <p:grpSpPr/>
      <p:sp>
        <p:nvSpPr>
          <p:cNvPr id="15" name="Rectangles 14"/>
          <p:cNvSpPr/>
          <p:nvPr/>
        </p:nvSpPr>
        <p:spPr>
          <a:xfrm>
            <a:off x="742315" y="1116330"/>
            <a:ext cx="2489835" cy="4849495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9" name="Text Box 8"/>
          <p:cNvSpPr txBox="1"/>
          <p:nvPr/>
        </p:nvSpPr>
        <p:spPr>
          <a:xfrm>
            <a:off x="742950" y="367030"/>
            <a:ext cx="56438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sz="3600">
                <a:sym typeface="+mn-ea"/>
              </a:rPr>
              <a:t>Cara Kerja Neural Network</a:t>
            </a:r>
            <a:endParaRPr lang="en-US" sz="3600"/>
          </a:p>
        </p:txBody>
      </p:sp>
      <p:pic>
        <p:nvPicPr>
          <p:cNvPr id="20" name="Content Placeholder 19" descr="C:\Users\yunus\Desktop\1_WRG_Re8vGVuHDYigtq2IBA.jpeg1_WRG_Re8vGVuHDYigtq2IBA"/>
          <p:cNvPicPr>
            <a:picLocks noChangeAspect="1"/>
          </p:cNvPicPr>
          <p:nvPr>
            <p:ph sz="half" idx="1"/>
          </p:nvPr>
        </p:nvPicPr>
        <p:blipFill>
          <a:blip r:embed="rId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/>
          <a:stretch>
            <a:fillRect/>
          </a:stretch>
        </p:blipFill>
        <p:spPr>
          <a:xfrm>
            <a:off x="1249680" y="1271270"/>
            <a:ext cx="8549005" cy="4057650"/>
          </a:xfrm>
          <a:prstGeom prst="rect">
            <a:avLst/>
          </a:prstGeom>
        </p:spPr>
      </p:pic>
      <p:sp>
        <p:nvSpPr>
          <p:cNvPr id="23" name="Rectangles 22"/>
          <p:cNvSpPr/>
          <p:nvPr/>
        </p:nvSpPr>
        <p:spPr>
          <a:xfrm>
            <a:off x="8618220" y="1116330"/>
            <a:ext cx="2489835" cy="4849495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4" name="Text Box 23"/>
          <p:cNvSpPr txBox="1"/>
          <p:nvPr/>
        </p:nvSpPr>
        <p:spPr>
          <a:xfrm>
            <a:off x="1153160" y="6150610"/>
            <a:ext cx="690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/>
              <a:t>Input </a:t>
            </a:r>
            <a:endParaRPr lang="en-US"/>
          </a:p>
        </p:txBody>
      </p:sp>
      <p:sp>
        <p:nvSpPr>
          <p:cNvPr id="25" name="Text Box 24"/>
          <p:cNvSpPr txBox="1"/>
          <p:nvPr/>
        </p:nvSpPr>
        <p:spPr>
          <a:xfrm>
            <a:off x="9428480" y="6150610"/>
            <a:ext cx="868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/>
              <a:t>Output</a:t>
            </a:r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noFill/>
        <a:effectLst/>
      </p:bgPr>
    </p:bg>
    <p:spTree>
      <p:nvGrpSpPr>
        <p:cNvPr id="1" name=""/>
        <p:cNvGrpSpPr/>
        <p:nvPr/>
      </p:nvGrpSpPr>
      <p:grpSpPr/>
      <p:sp>
        <p:nvSpPr>
          <p:cNvPr id="15" name="Rectangles 14"/>
          <p:cNvSpPr/>
          <p:nvPr/>
        </p:nvSpPr>
        <p:spPr>
          <a:xfrm>
            <a:off x="742315" y="1611630"/>
            <a:ext cx="2489835" cy="3803650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9" name="Text Box 8"/>
          <p:cNvSpPr txBox="1"/>
          <p:nvPr/>
        </p:nvSpPr>
        <p:spPr>
          <a:xfrm>
            <a:off x="742950" y="367030"/>
            <a:ext cx="56438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sz="3600">
                <a:sym typeface="+mn-ea"/>
              </a:rPr>
              <a:t>Cara Kerja Neural Network</a:t>
            </a:r>
            <a:endParaRPr lang="en-US" sz="3600"/>
          </a:p>
        </p:txBody>
      </p:sp>
      <p:sp>
        <p:nvSpPr>
          <p:cNvPr id="14" name="Text Box 13"/>
          <p:cNvSpPr txBox="1"/>
          <p:nvPr/>
        </p:nvSpPr>
        <p:spPr>
          <a:xfrm>
            <a:off x="641350" y="5804535"/>
            <a:ext cx="68383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Input pada Neural Network terdiri dari vector data dengan bentuk</a:t>
            </a:r>
            <a:endParaRPr lang="en-US" i="1" baseline="-25000">
              <a:latin typeface="Times New Roman" panose="02020603050405020304" charset="0"/>
              <a:cs typeface="Times New Roman" panose="02020603050405020304" charset="0"/>
            </a:endParaRPr>
          </a:p>
        </p:txBody>
      </p:sp>
      <p:graphicFrame>
        <p:nvGraphicFramePr>
          <p:cNvPr id="16" name="Content Placeholder 15">
            <a:hlinkClick r:id="" action="ppaction://ole?verb="/>
          </p:cNvPr>
          <p:cNvGraphicFramePr>
            <a:graphicFrameLocks noChangeAspect="1"/>
          </p:cNvGraphicFramePr>
          <p:nvPr>
            <p:ph sz="half" idx="2"/>
          </p:nvPr>
        </p:nvGraphicFramePr>
        <p:xfrm>
          <a:off x="7366318" y="5715635"/>
          <a:ext cx="2100580" cy="5467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" name="" r:id="rId1" imgW="812800" imgH="228600" progId="Equation.KSEE3">
                  <p:embed/>
                </p:oleObj>
              </mc:Choice>
              <mc:Fallback>
                <p:oleObj name="" r:id="rId1" imgW="812800" imgH="228600" progId="Equation.KSEE3">
                  <p:embed/>
                  <p:pic>
                    <p:nvPicPr>
                      <p:cNvPr id="0" name="Picture 102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7366318" y="5715635"/>
                        <a:ext cx="2100580" cy="5467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0" name="Content Placeholder 19" descr="C:\Users\yunus\Desktop\1_WRG_Re8vGVuHDYigtq2IBA.jpeg1_WRG_Re8vGVuHDYigtq2IBA"/>
          <p:cNvPicPr>
            <a:picLocks noChangeAspect="1"/>
          </p:cNvPicPr>
          <p:nvPr>
            <p:ph sz="half" idx="1"/>
          </p:nvPr>
        </p:nvPicPr>
        <p:blipFill>
          <a:blip r:embed="rId3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/>
          <a:stretch>
            <a:fillRect/>
          </a:stretch>
        </p:blipFill>
        <p:spPr>
          <a:xfrm>
            <a:off x="1249680" y="1271270"/>
            <a:ext cx="8549005" cy="405765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noFill/>
        <a:effectLst/>
      </p:bgPr>
    </p:bg>
    <p:spTree>
      <p:nvGrpSpPr>
        <p:cNvPr id="1" name=""/>
        <p:cNvGrpSpPr/>
        <p:nvPr/>
      </p:nvGrpSpPr>
      <p:grpSpPr/>
      <p:sp>
        <p:nvSpPr>
          <p:cNvPr id="15" name="Rectangles 14"/>
          <p:cNvSpPr/>
          <p:nvPr/>
        </p:nvSpPr>
        <p:spPr>
          <a:xfrm>
            <a:off x="1123950" y="1611630"/>
            <a:ext cx="3535045" cy="3803650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9" name="Text Box 8"/>
          <p:cNvSpPr txBox="1"/>
          <p:nvPr/>
        </p:nvSpPr>
        <p:spPr>
          <a:xfrm>
            <a:off x="742950" y="367030"/>
            <a:ext cx="56438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sz="3600">
                <a:sym typeface="+mn-ea"/>
              </a:rPr>
              <a:t>Cara Kerja Neural Network</a:t>
            </a:r>
            <a:endParaRPr lang="en-US" sz="3600"/>
          </a:p>
        </p:txBody>
      </p:sp>
      <p:sp>
        <p:nvSpPr>
          <p:cNvPr id="14" name="Text Box 13"/>
          <p:cNvSpPr txBox="1"/>
          <p:nvPr/>
        </p:nvSpPr>
        <p:spPr>
          <a:xfrm>
            <a:off x="641350" y="5804535"/>
            <a:ext cx="662622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Tiap input akan dilakukan perkalian dengan bobot/weight  </a:t>
            </a:r>
            <a:endParaRPr lang="en-US" i="1" baseline="-25000">
              <a:latin typeface="Times New Roman" panose="02020603050405020304" charset="0"/>
              <a:cs typeface="Times New Roman" panose="02020603050405020304" charset="0"/>
            </a:endParaRPr>
          </a:p>
        </p:txBody>
      </p:sp>
      <p:graphicFrame>
        <p:nvGraphicFramePr>
          <p:cNvPr id="16" name="Content Placeholder 15">
            <a:hlinkClick r:id="" action="ppaction://ole?verb="/>
          </p:cNvPr>
          <p:cNvGraphicFramePr>
            <a:graphicFrameLocks noChangeAspect="1"/>
          </p:cNvGraphicFramePr>
          <p:nvPr>
            <p:ph sz="half" idx="2"/>
          </p:nvPr>
        </p:nvGraphicFramePr>
        <p:xfrm>
          <a:off x="6860541" y="5715000"/>
          <a:ext cx="3282315" cy="5467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" name="" r:id="rId1" imgW="1270000" imgH="228600" progId="Equation.KSEE3">
                  <p:embed/>
                </p:oleObj>
              </mc:Choice>
              <mc:Fallback>
                <p:oleObj name="" r:id="rId1" imgW="1270000" imgH="228600" progId="Equation.KSEE3">
                  <p:embed/>
                  <p:pic>
                    <p:nvPicPr>
                      <p:cNvPr id="0" name="Picture 102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6860541" y="5715000"/>
                        <a:ext cx="3282315" cy="5467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0" name="Content Placeholder 19" descr="C:\Users\yunus\Desktop\1_WRG_Re8vGVuHDYigtq2IBA.jpeg1_WRG_Re8vGVuHDYigtq2IBA"/>
          <p:cNvPicPr>
            <a:picLocks noChangeAspect="1"/>
          </p:cNvPicPr>
          <p:nvPr>
            <p:ph sz="half" idx="1"/>
          </p:nvPr>
        </p:nvPicPr>
        <p:blipFill>
          <a:blip r:embed="rId3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/>
          <a:stretch>
            <a:fillRect/>
          </a:stretch>
        </p:blipFill>
        <p:spPr>
          <a:xfrm>
            <a:off x="1249680" y="1271270"/>
            <a:ext cx="8549005" cy="405765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noFill/>
        <a:effectLst/>
      </p:bgPr>
    </p:bg>
    <p:spTree>
      <p:nvGrpSpPr>
        <p:cNvPr id="1" name=""/>
        <p:cNvGrpSpPr/>
        <p:nvPr/>
      </p:nvGrpSpPr>
      <p:grpSpPr/>
      <p:pic>
        <p:nvPicPr>
          <p:cNvPr id="12" name="Content Placeholder 11" descr="C:\Users\yunus\Desktop\1_WRG_Re8vGVuHDYigtq2IBA.jpeg1_WRG_Re8vGVuHDYigtq2IBA"/>
          <p:cNvPicPr>
            <a:picLocks noChangeAspect="1"/>
          </p:cNvPicPr>
          <p:nvPr>
            <p:ph sz="half" idx="1"/>
          </p:nvPr>
        </p:nvPicPr>
        <p:blipFill>
          <a:blip r:embed="rId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/>
          <a:stretch>
            <a:fillRect/>
          </a:stretch>
        </p:blipFill>
        <p:spPr>
          <a:xfrm>
            <a:off x="966470" y="1012190"/>
            <a:ext cx="9086850" cy="4312920"/>
          </a:xfrm>
          <a:prstGeom prst="rect">
            <a:avLst/>
          </a:prstGeom>
        </p:spPr>
      </p:pic>
      <p:sp>
        <p:nvSpPr>
          <p:cNvPr id="6" name="Rounded Rectangular Callout 5"/>
          <p:cNvSpPr/>
          <p:nvPr/>
        </p:nvSpPr>
        <p:spPr>
          <a:xfrm>
            <a:off x="7009765" y="1012190"/>
            <a:ext cx="2487930" cy="1122680"/>
          </a:xfrm>
          <a:prstGeom prst="wedgeRoundRectCallout">
            <a:avLst>
              <a:gd name="adj1" fmla="val -69678"/>
              <a:gd name="adj2" fmla="val 113687"/>
              <a:gd name="adj3" fmla="val 16667"/>
            </a:avLst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9" name="Text Box 8"/>
          <p:cNvSpPr txBox="1"/>
          <p:nvPr/>
        </p:nvSpPr>
        <p:spPr>
          <a:xfrm>
            <a:off x="742950" y="367030"/>
            <a:ext cx="56438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sz="3600">
                <a:sym typeface="+mn-ea"/>
              </a:rPr>
              <a:t>Cara Kerja Neural Network</a:t>
            </a:r>
            <a:endParaRPr lang="en-US" sz="3600"/>
          </a:p>
        </p:txBody>
      </p:sp>
      <p:graphicFrame>
        <p:nvGraphicFramePr>
          <p:cNvPr id="4" name="Content Placeholder 3">
            <a:hlinkClick r:id="" action="ppaction://ole?verb="/>
          </p:cNvPr>
          <p:cNvGraphicFramePr>
            <a:graphicFrameLocks noChangeAspect="1"/>
          </p:cNvGraphicFramePr>
          <p:nvPr>
            <p:ph sz="half" idx="2"/>
          </p:nvPr>
        </p:nvGraphicFramePr>
        <p:xfrm>
          <a:off x="7081520" y="1122363"/>
          <a:ext cx="2344420" cy="901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r:id="rId2" imgW="660400" imgH="254000" progId="Equation.KSEE3">
                  <p:embed/>
                </p:oleObj>
              </mc:Choice>
              <mc:Fallback>
                <p:oleObj name="" r:id="rId2" imgW="660400" imgH="254000" progId="Equation.KSEE3">
                  <p:embed/>
                  <p:pic>
                    <p:nvPicPr>
                      <p:cNvPr id="0" name="Picture 1024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081520" y="1122363"/>
                        <a:ext cx="2344420" cy="901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ext Box 13"/>
          <p:cNvSpPr txBox="1"/>
          <p:nvPr/>
        </p:nvSpPr>
        <p:spPr>
          <a:xfrm>
            <a:off x="641350" y="5804535"/>
            <a:ext cx="11038205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Hasil perkalian tiap input dengan bobot masing-masing </a:t>
            </a:r>
            <a:r>
              <a:rPr lang="en-US" b="1"/>
              <a:t>dijumlahkan </a:t>
            </a:r>
            <a:r>
              <a:rPr lang="en-US"/>
              <a:t>dan ditambahkan </a:t>
            </a:r>
            <a:r>
              <a:rPr lang="en-US" b="1"/>
              <a:t>bias</a:t>
            </a:r>
            <a:endParaRPr lang="en-US" b="1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Bias seperti </a:t>
            </a:r>
            <a:r>
              <a:rPr lang="en-US" b="1"/>
              <a:t>intercept </a:t>
            </a:r>
            <a:r>
              <a:rPr lang="en-US"/>
              <a:t>dalam persamaan linear, ditambahkan untuk mengatur agar hasil perhitungan lebih akurat (y = mx + c)</a:t>
            </a:r>
            <a:endParaRPr lang="en-US" i="1" baseline="-2500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noFill/>
        <a:effectLst/>
      </p:bgPr>
    </p:bg>
    <p:spTree>
      <p:nvGrpSpPr>
        <p:cNvPr id="1" name=""/>
        <p:cNvGrpSpPr/>
        <p:nvPr/>
      </p:nvGrpSpPr>
      <p:grpSpPr/>
      <p:pic>
        <p:nvPicPr>
          <p:cNvPr id="12" name="Content Placeholder 11" descr="C:\Users\yunus\Desktop\1_WRG_Re8vGVuHDYigtq2IBA.jpeg1_WRG_Re8vGVuHDYigtq2IBA"/>
          <p:cNvPicPr>
            <a:picLocks noChangeAspect="1"/>
          </p:cNvPicPr>
          <p:nvPr>
            <p:ph sz="half" idx="1"/>
          </p:nvPr>
        </p:nvPicPr>
        <p:blipFill>
          <a:blip r:embed="rId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/>
          <a:stretch>
            <a:fillRect/>
          </a:stretch>
        </p:blipFill>
        <p:spPr>
          <a:xfrm>
            <a:off x="966470" y="1012190"/>
            <a:ext cx="9086850" cy="4312920"/>
          </a:xfrm>
          <a:prstGeom prst="rect">
            <a:avLst/>
          </a:prstGeom>
        </p:spPr>
      </p:pic>
      <p:sp>
        <p:nvSpPr>
          <p:cNvPr id="6" name="Rounded Rectangular Callout 5"/>
          <p:cNvSpPr/>
          <p:nvPr/>
        </p:nvSpPr>
        <p:spPr>
          <a:xfrm>
            <a:off x="7009765" y="1012190"/>
            <a:ext cx="2487930" cy="1122680"/>
          </a:xfrm>
          <a:prstGeom prst="wedgeRoundRectCallout">
            <a:avLst>
              <a:gd name="adj1" fmla="val -69678"/>
              <a:gd name="adj2" fmla="val 113687"/>
              <a:gd name="adj3" fmla="val 16667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9" name="Text Box 8"/>
          <p:cNvSpPr txBox="1"/>
          <p:nvPr/>
        </p:nvSpPr>
        <p:spPr>
          <a:xfrm>
            <a:off x="742950" y="367030"/>
            <a:ext cx="56438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sz="3600">
                <a:sym typeface="+mn-ea"/>
              </a:rPr>
              <a:t>Cara Kerja Neural Network</a:t>
            </a:r>
            <a:endParaRPr lang="en-US" sz="3600"/>
          </a:p>
        </p:txBody>
      </p:sp>
      <p:graphicFrame>
        <p:nvGraphicFramePr>
          <p:cNvPr id="4" name="Content Placeholder 3">
            <a:hlinkClick r:id="" action="ppaction://ole?verb="/>
          </p:cNvPr>
          <p:cNvGraphicFramePr>
            <a:graphicFrameLocks noChangeAspect="1"/>
          </p:cNvGraphicFramePr>
          <p:nvPr>
            <p:ph sz="half" idx="2"/>
          </p:nvPr>
        </p:nvGraphicFramePr>
        <p:xfrm>
          <a:off x="7081520" y="1122363"/>
          <a:ext cx="2344420" cy="901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r:id="rId2" imgW="660400" imgH="254000" progId="Equation.KSEE3">
                  <p:embed/>
                </p:oleObj>
              </mc:Choice>
              <mc:Fallback>
                <p:oleObj name="" r:id="rId2" imgW="660400" imgH="254000" progId="Equation.KSEE3">
                  <p:embed/>
                  <p:pic>
                    <p:nvPicPr>
                      <p:cNvPr id="0" name="Picture 1024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081520" y="1122363"/>
                        <a:ext cx="2344420" cy="901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7405" y="4936490"/>
            <a:ext cx="2406015" cy="1664970"/>
          </a:xfrm>
          <a:prstGeom prst="rect">
            <a:avLst/>
          </a:prstGeom>
        </p:spPr>
      </p:pic>
      <p:sp>
        <p:nvSpPr>
          <p:cNvPr id="8" name="Rounded Rectangular Callout 7"/>
          <p:cNvSpPr/>
          <p:nvPr/>
        </p:nvSpPr>
        <p:spPr>
          <a:xfrm>
            <a:off x="8283575" y="4824095"/>
            <a:ext cx="3605530" cy="1889760"/>
          </a:xfrm>
          <a:prstGeom prst="wedgeRoundRectCallout">
            <a:avLst>
              <a:gd name="adj1" fmla="val -43272"/>
              <a:gd name="adj2" fmla="val -69489"/>
              <a:gd name="adj3" fmla="val 16667"/>
            </a:avLst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0" name="Text Box 9"/>
          <p:cNvSpPr txBox="1"/>
          <p:nvPr/>
        </p:nvSpPr>
        <p:spPr>
          <a:xfrm>
            <a:off x="10725150" y="5086350"/>
            <a:ext cx="970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/>
              <a:t>sigmoid</a:t>
            </a:r>
            <a:endParaRPr lang="en-US"/>
          </a:p>
        </p:txBody>
      </p:sp>
      <p:graphicFrame>
        <p:nvGraphicFramePr>
          <p:cNvPr id="11" name="Object 10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10853420" y="5533390"/>
          <a:ext cx="842645" cy="7467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" r:id="rId5" imgW="444500" imgH="393700" progId="Equation.KSEE3">
                  <p:embed/>
                </p:oleObj>
              </mc:Choice>
              <mc:Fallback>
                <p:oleObj name="" r:id="rId5" imgW="444500" imgH="393700" progId="Equation.KSEE3">
                  <p:embed/>
                  <p:pic>
                    <p:nvPicPr>
                      <p:cNvPr id="0" name="Picture 102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853420" y="5533390"/>
                        <a:ext cx="842645" cy="7467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ext Box 13"/>
          <p:cNvSpPr txBox="1"/>
          <p:nvPr/>
        </p:nvSpPr>
        <p:spPr>
          <a:xfrm>
            <a:off x="471805" y="5804535"/>
            <a:ext cx="744728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hasil penjumlahan akan di </a:t>
            </a:r>
            <a:r>
              <a:rPr lang="en-US" b="1"/>
              <a:t>terapkan </a:t>
            </a:r>
            <a:r>
              <a:rPr lang="en-US"/>
              <a:t>pada </a:t>
            </a:r>
            <a:r>
              <a:rPr lang="en-US" i="1"/>
              <a:t>Activation Function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>
                <a:latin typeface="Arial" panose="020B0604020202020204" pitchFamily="34" charset="0"/>
                <a:cs typeface="Arial" panose="020B0604020202020204" pitchFamily="34" charset="0"/>
              </a:rPr>
              <a:t>Activation Function 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mengontrol apakah sebuah neuron tersebut harus </a:t>
            </a:r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aktif atau tidak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noFill/>
        <a:effectLst/>
      </p:bgPr>
    </p:bg>
    <p:spTree>
      <p:nvGrpSpPr>
        <p:cNvPr id="1" name=""/>
        <p:cNvGrpSpPr/>
        <p:nvPr/>
      </p:nvGrpSpPr>
      <p:grpSpPr/>
      <p:sp>
        <p:nvSpPr>
          <p:cNvPr id="9" name="Text Box 8"/>
          <p:cNvSpPr txBox="1"/>
          <p:nvPr/>
        </p:nvSpPr>
        <p:spPr>
          <a:xfrm>
            <a:off x="742950" y="367030"/>
            <a:ext cx="40436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3600"/>
              <a:t>Activation Function</a:t>
            </a:r>
            <a:endParaRPr lang="en-US" sz="360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00735" y="1335405"/>
            <a:ext cx="10590530" cy="4695190"/>
          </a:xfrm>
          <a:prstGeom prst="rect">
            <a:avLst/>
          </a:prstGeom>
        </p:spPr>
      </p:pic>
      <p:sp>
        <p:nvSpPr>
          <p:cNvPr id="13" name="Text Box 12"/>
          <p:cNvSpPr txBox="1"/>
          <p:nvPr/>
        </p:nvSpPr>
        <p:spPr>
          <a:xfrm>
            <a:off x="8601710" y="6363970"/>
            <a:ext cx="331724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r"/>
            <a:r>
              <a:rPr lang="en-US" sz="1600"/>
              <a:t>credit stanford.edu [</a:t>
            </a:r>
            <a:r>
              <a:rPr lang="en-US" sz="1600">
                <a:hlinkClick r:id="rId2"/>
              </a:rPr>
              <a:t>cs231</a:t>
            </a:r>
            <a:r>
              <a:rPr lang="en-US" sz="1600"/>
              <a:t>]</a:t>
            </a:r>
            <a:endParaRPr lang="en-US" sz="1600"/>
          </a:p>
        </p:txBody>
      </p:sp>
      <p:sp>
        <p:nvSpPr>
          <p:cNvPr id="15" name="Text Box 14"/>
          <p:cNvSpPr txBox="1"/>
          <p:nvPr/>
        </p:nvSpPr>
        <p:spPr>
          <a:xfrm>
            <a:off x="187960" y="6363970"/>
            <a:ext cx="594741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1600"/>
              <a:t>Selengkapnya : </a:t>
            </a:r>
            <a:r>
              <a:rPr lang="en-US" sz="1600">
                <a:hlinkClick r:id="rId3" action="ppaction://hlinkfile"/>
              </a:rPr>
              <a:t>https://en.wikipedia.org/wiki/Activation_function</a:t>
            </a:r>
            <a:endParaRPr lang="en-US" sz="16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sp>
        <p:nvSpPr>
          <p:cNvPr id="9" name="Text Box 8"/>
          <p:cNvSpPr txBox="1"/>
          <p:nvPr/>
        </p:nvSpPr>
        <p:spPr>
          <a:xfrm>
            <a:off x="742950" y="367030"/>
            <a:ext cx="40436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3600"/>
              <a:t>Activation Function</a:t>
            </a:r>
            <a:endParaRPr lang="en-US" sz="3600"/>
          </a:p>
        </p:txBody>
      </p:sp>
      <p:sp>
        <p:nvSpPr>
          <p:cNvPr id="3" name="Text Box 2"/>
          <p:cNvSpPr txBox="1"/>
          <p:nvPr/>
        </p:nvSpPr>
        <p:spPr>
          <a:xfrm>
            <a:off x="1752600" y="1600200"/>
            <a:ext cx="9094470" cy="3046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400"/>
              <a:t>- Untuk memilih Activation Function yang tepat dapat dilihat dari </a:t>
            </a:r>
            <a:r>
              <a:rPr lang="en-US" sz="2400" b="1"/>
              <a:t>outpur data yang dimiliki</a:t>
            </a:r>
            <a:r>
              <a:rPr lang="en-US" sz="2400"/>
              <a:t>.</a:t>
            </a:r>
            <a:endParaRPr lang="en-US" sz="2400"/>
          </a:p>
          <a:p>
            <a:endParaRPr lang="en-US" sz="2400"/>
          </a:p>
          <a:p>
            <a:r>
              <a:rPr lang="en-US" sz="2400"/>
              <a:t>- Jika kasusnya untuk </a:t>
            </a:r>
            <a:r>
              <a:rPr lang="en-US" sz="2400" b="1"/>
              <a:t>klasifikasi </a:t>
            </a:r>
            <a:r>
              <a:rPr lang="en-US" sz="2400"/>
              <a:t>dan </a:t>
            </a:r>
            <a:r>
              <a:rPr lang="en-US" sz="2400" b="1"/>
              <a:t>output data</a:t>
            </a:r>
            <a:r>
              <a:rPr lang="en-US" sz="2400"/>
              <a:t> nya </a:t>
            </a:r>
            <a:r>
              <a:rPr lang="en-US" sz="2400" b="1"/>
              <a:t>direntang 0 -1 </a:t>
            </a:r>
            <a:r>
              <a:rPr lang="en-US" sz="2400"/>
              <a:t>maka sebaiknya gunakan </a:t>
            </a:r>
            <a:r>
              <a:rPr lang="en-US" sz="2400" b="1"/>
              <a:t>Sigmoid/Softmax.</a:t>
            </a:r>
            <a:endParaRPr lang="en-US" sz="2400" b="1"/>
          </a:p>
          <a:p>
            <a:endParaRPr lang="en-US" sz="2400"/>
          </a:p>
          <a:p>
            <a:r>
              <a:rPr lang="en-US" sz="2400"/>
              <a:t>- Untuk layer yang </a:t>
            </a:r>
            <a:r>
              <a:rPr lang="en-US" sz="2400" b="1">
                <a:solidFill>
                  <a:srgbClr val="FF0000"/>
                </a:solidFill>
              </a:rPr>
              <a:t>bukan layer output </a:t>
            </a:r>
            <a:r>
              <a:rPr lang="en-US" sz="2400"/>
              <a:t>bisa dipilih antara </a:t>
            </a:r>
            <a:r>
              <a:rPr lang="en-US" sz="2400" b="1"/>
              <a:t>ReLU / Linear</a:t>
            </a:r>
            <a:r>
              <a:rPr lang="en-US" sz="2400"/>
              <a:t> Activation Funxtion (Hidden Layer).</a:t>
            </a:r>
            <a:endParaRPr lang="en-US" sz="24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noFill/>
        <a:effectLst/>
      </p:bgPr>
    </p:bg>
    <p:spTree>
      <p:nvGrpSpPr>
        <p:cNvPr id="1" name=""/>
        <p:cNvGrpSpPr/>
        <p:nvPr/>
      </p:nvGrpSpPr>
      <p:grpSpPr/>
      <p:grpSp>
        <p:nvGrpSpPr>
          <p:cNvPr id="62" name="Group 61"/>
          <p:cNvGrpSpPr/>
          <p:nvPr/>
        </p:nvGrpSpPr>
        <p:grpSpPr>
          <a:xfrm>
            <a:off x="1071880" y="2171700"/>
            <a:ext cx="6382385" cy="4505960"/>
            <a:chOff x="7204" y="4813"/>
            <a:chExt cx="10051" cy="7096"/>
          </a:xfrm>
        </p:grpSpPr>
        <p:sp>
          <p:nvSpPr>
            <p:cNvPr id="21" name="Oval 20"/>
            <p:cNvSpPr/>
            <p:nvPr/>
          </p:nvSpPr>
          <p:spPr>
            <a:xfrm>
              <a:off x="10500" y="4813"/>
              <a:ext cx="1008" cy="1008"/>
            </a:xfrm>
            <a:prstGeom prst="ellipse">
              <a:avLst/>
            </a:prstGeom>
            <a:solidFill>
              <a:srgbClr val="66C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10500" y="6829"/>
              <a:ext cx="1008" cy="1008"/>
            </a:xfrm>
            <a:prstGeom prst="ellipse">
              <a:avLst/>
            </a:prstGeom>
            <a:solidFill>
              <a:srgbClr val="66C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16247" y="7837"/>
              <a:ext cx="1008" cy="1008"/>
            </a:xfrm>
            <a:prstGeom prst="ellipse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>
              <a:off x="10500" y="8845"/>
              <a:ext cx="1008" cy="1008"/>
            </a:xfrm>
            <a:prstGeom prst="ellipse">
              <a:avLst/>
            </a:prstGeom>
            <a:solidFill>
              <a:srgbClr val="66C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>
              <a:off x="13847" y="5821"/>
              <a:ext cx="1008" cy="1008"/>
            </a:xfrm>
            <a:prstGeom prst="ellipse">
              <a:avLst/>
            </a:prstGeom>
            <a:solidFill>
              <a:srgbClr val="66C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>
              <a:off x="13847" y="7837"/>
              <a:ext cx="1008" cy="1008"/>
            </a:xfrm>
            <a:prstGeom prst="ellipse">
              <a:avLst/>
            </a:prstGeom>
            <a:solidFill>
              <a:srgbClr val="66C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>
              <a:off x="10500" y="10901"/>
              <a:ext cx="1008" cy="1008"/>
            </a:xfrm>
            <a:prstGeom prst="ellipse">
              <a:avLst/>
            </a:prstGeom>
            <a:solidFill>
              <a:srgbClr val="66C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13847" y="9893"/>
              <a:ext cx="1008" cy="1008"/>
            </a:xfrm>
            <a:prstGeom prst="ellipse">
              <a:avLst/>
            </a:prstGeom>
            <a:solidFill>
              <a:srgbClr val="66C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37" name="Oval 36"/>
            <p:cNvSpPr/>
            <p:nvPr/>
          </p:nvSpPr>
          <p:spPr>
            <a:xfrm>
              <a:off x="7204" y="6829"/>
              <a:ext cx="1008" cy="1008"/>
            </a:xfrm>
            <a:prstGeom prst="ellipse">
              <a:avLst/>
            </a:prstGeom>
            <a:solidFill>
              <a:srgbClr val="FFC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>
              <a:off x="7204" y="8845"/>
              <a:ext cx="1008" cy="1008"/>
            </a:xfrm>
            <a:prstGeom prst="ellipse">
              <a:avLst/>
            </a:prstGeom>
            <a:solidFill>
              <a:srgbClr val="FFC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cxnSp>
          <p:nvCxnSpPr>
            <p:cNvPr id="39" name="Straight Connector 38"/>
            <p:cNvCxnSpPr>
              <a:stCxn id="37" idx="6"/>
              <a:endCxn id="21" idx="2"/>
            </p:cNvCxnSpPr>
            <p:nvPr/>
          </p:nvCxnSpPr>
          <p:spPr>
            <a:xfrm flipV="1">
              <a:off x="8212" y="5317"/>
              <a:ext cx="2288" cy="2016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>
              <a:stCxn id="37" idx="6"/>
              <a:endCxn id="22" idx="2"/>
            </p:cNvCxnSpPr>
            <p:nvPr/>
          </p:nvCxnSpPr>
          <p:spPr>
            <a:xfrm>
              <a:off x="8212" y="7333"/>
              <a:ext cx="2288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stCxn id="37" idx="6"/>
              <a:endCxn id="27" idx="2"/>
            </p:cNvCxnSpPr>
            <p:nvPr/>
          </p:nvCxnSpPr>
          <p:spPr>
            <a:xfrm>
              <a:off x="8212" y="7333"/>
              <a:ext cx="2288" cy="2016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>
              <a:stCxn id="38" idx="6"/>
              <a:endCxn id="27" idx="2"/>
            </p:cNvCxnSpPr>
            <p:nvPr/>
          </p:nvCxnSpPr>
          <p:spPr>
            <a:xfrm>
              <a:off x="8212" y="9349"/>
              <a:ext cx="2288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>
              <a:stCxn id="38" idx="6"/>
              <a:endCxn id="21" idx="2"/>
            </p:cNvCxnSpPr>
            <p:nvPr/>
          </p:nvCxnSpPr>
          <p:spPr>
            <a:xfrm flipV="1">
              <a:off x="8212" y="5317"/>
              <a:ext cx="2288" cy="4032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>
              <a:stCxn id="38" idx="6"/>
              <a:endCxn id="35" idx="2"/>
            </p:cNvCxnSpPr>
            <p:nvPr/>
          </p:nvCxnSpPr>
          <p:spPr>
            <a:xfrm>
              <a:off x="8212" y="9349"/>
              <a:ext cx="2288" cy="2056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>
              <a:stCxn id="37" idx="6"/>
              <a:endCxn id="35" idx="2"/>
            </p:cNvCxnSpPr>
            <p:nvPr/>
          </p:nvCxnSpPr>
          <p:spPr>
            <a:xfrm>
              <a:off x="8212" y="7333"/>
              <a:ext cx="2288" cy="4072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>
              <a:stCxn id="38" idx="6"/>
              <a:endCxn id="22" idx="2"/>
            </p:cNvCxnSpPr>
            <p:nvPr/>
          </p:nvCxnSpPr>
          <p:spPr>
            <a:xfrm flipV="1">
              <a:off x="8212" y="7333"/>
              <a:ext cx="2288" cy="2016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>
              <a:stCxn id="21" idx="6"/>
              <a:endCxn id="33" idx="2"/>
            </p:cNvCxnSpPr>
            <p:nvPr/>
          </p:nvCxnSpPr>
          <p:spPr>
            <a:xfrm>
              <a:off x="11508" y="5317"/>
              <a:ext cx="2339" cy="3024"/>
            </a:xfrm>
            <a:prstGeom prst="line">
              <a:avLst/>
            </a:prstGeom>
            <a:solidFill>
              <a:srgbClr val="66CC00"/>
            </a:solidFill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>
              <a:stCxn id="21" idx="6"/>
              <a:endCxn id="36" idx="2"/>
            </p:cNvCxnSpPr>
            <p:nvPr/>
          </p:nvCxnSpPr>
          <p:spPr>
            <a:xfrm>
              <a:off x="11508" y="5317"/>
              <a:ext cx="2339" cy="5080"/>
            </a:xfrm>
            <a:prstGeom prst="line">
              <a:avLst/>
            </a:prstGeom>
            <a:solidFill>
              <a:srgbClr val="66CC00"/>
            </a:solidFill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>
              <a:stCxn id="21" idx="6"/>
              <a:endCxn id="32" idx="2"/>
            </p:cNvCxnSpPr>
            <p:nvPr/>
          </p:nvCxnSpPr>
          <p:spPr>
            <a:xfrm>
              <a:off x="11508" y="5317"/>
              <a:ext cx="2339" cy="1008"/>
            </a:xfrm>
            <a:prstGeom prst="line">
              <a:avLst/>
            </a:prstGeom>
            <a:solidFill>
              <a:srgbClr val="66CC00"/>
            </a:solidFill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>
              <a:stCxn id="22" idx="6"/>
              <a:endCxn id="32" idx="2"/>
            </p:cNvCxnSpPr>
            <p:nvPr/>
          </p:nvCxnSpPr>
          <p:spPr>
            <a:xfrm flipV="1">
              <a:off x="11508" y="6325"/>
              <a:ext cx="2339" cy="1008"/>
            </a:xfrm>
            <a:prstGeom prst="line">
              <a:avLst/>
            </a:prstGeom>
            <a:solidFill>
              <a:srgbClr val="66CC00"/>
            </a:solidFill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stCxn id="27" idx="6"/>
              <a:endCxn id="32" idx="2"/>
            </p:cNvCxnSpPr>
            <p:nvPr/>
          </p:nvCxnSpPr>
          <p:spPr>
            <a:xfrm flipV="1">
              <a:off x="11508" y="6325"/>
              <a:ext cx="2339" cy="3024"/>
            </a:xfrm>
            <a:prstGeom prst="line">
              <a:avLst/>
            </a:prstGeom>
            <a:solidFill>
              <a:srgbClr val="66CC00"/>
            </a:solidFill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>
              <a:stCxn id="35" idx="6"/>
              <a:endCxn id="32" idx="2"/>
            </p:cNvCxnSpPr>
            <p:nvPr/>
          </p:nvCxnSpPr>
          <p:spPr>
            <a:xfrm flipV="1">
              <a:off x="11508" y="6325"/>
              <a:ext cx="2339" cy="5080"/>
            </a:xfrm>
            <a:prstGeom prst="line">
              <a:avLst/>
            </a:prstGeom>
            <a:solidFill>
              <a:srgbClr val="66CC00"/>
            </a:solidFill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>
              <a:stCxn id="27" idx="6"/>
              <a:endCxn id="33" idx="2"/>
            </p:cNvCxnSpPr>
            <p:nvPr/>
          </p:nvCxnSpPr>
          <p:spPr>
            <a:xfrm flipV="1">
              <a:off x="11508" y="8341"/>
              <a:ext cx="2339" cy="1008"/>
            </a:xfrm>
            <a:prstGeom prst="line">
              <a:avLst/>
            </a:prstGeom>
            <a:solidFill>
              <a:srgbClr val="66CC00"/>
            </a:solidFill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>
              <a:stCxn id="27" idx="6"/>
              <a:endCxn id="36" idx="2"/>
            </p:cNvCxnSpPr>
            <p:nvPr/>
          </p:nvCxnSpPr>
          <p:spPr>
            <a:xfrm>
              <a:off x="11508" y="9349"/>
              <a:ext cx="2339" cy="1048"/>
            </a:xfrm>
            <a:prstGeom prst="line">
              <a:avLst/>
            </a:prstGeom>
            <a:solidFill>
              <a:srgbClr val="66CC00"/>
            </a:solidFill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stCxn id="22" idx="6"/>
              <a:endCxn id="33" idx="2"/>
            </p:cNvCxnSpPr>
            <p:nvPr/>
          </p:nvCxnSpPr>
          <p:spPr>
            <a:xfrm>
              <a:off x="11508" y="7333"/>
              <a:ext cx="2339" cy="1008"/>
            </a:xfrm>
            <a:prstGeom prst="line">
              <a:avLst/>
            </a:prstGeom>
            <a:solidFill>
              <a:srgbClr val="66CC00"/>
            </a:solidFill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>
              <a:stCxn id="22" idx="6"/>
              <a:endCxn id="36" idx="2"/>
            </p:cNvCxnSpPr>
            <p:nvPr/>
          </p:nvCxnSpPr>
          <p:spPr>
            <a:xfrm>
              <a:off x="11508" y="7333"/>
              <a:ext cx="2339" cy="3064"/>
            </a:xfrm>
            <a:prstGeom prst="line">
              <a:avLst/>
            </a:prstGeom>
            <a:solidFill>
              <a:srgbClr val="66CC00"/>
            </a:solidFill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>
              <a:stCxn id="35" idx="6"/>
              <a:endCxn id="33" idx="2"/>
            </p:cNvCxnSpPr>
            <p:nvPr/>
          </p:nvCxnSpPr>
          <p:spPr>
            <a:xfrm flipV="1">
              <a:off x="11508" y="8341"/>
              <a:ext cx="2339" cy="3064"/>
            </a:xfrm>
            <a:prstGeom prst="line">
              <a:avLst/>
            </a:prstGeom>
            <a:solidFill>
              <a:srgbClr val="66CC00"/>
            </a:solidFill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>
              <a:stCxn id="35" idx="6"/>
              <a:endCxn id="36" idx="2"/>
            </p:cNvCxnSpPr>
            <p:nvPr/>
          </p:nvCxnSpPr>
          <p:spPr>
            <a:xfrm flipV="1">
              <a:off x="11508" y="10397"/>
              <a:ext cx="2339" cy="1008"/>
            </a:xfrm>
            <a:prstGeom prst="line">
              <a:avLst/>
            </a:prstGeom>
            <a:solidFill>
              <a:srgbClr val="66CC00"/>
            </a:solidFill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>
              <a:stCxn id="32" idx="6"/>
            </p:cNvCxnSpPr>
            <p:nvPr/>
          </p:nvCxnSpPr>
          <p:spPr>
            <a:xfrm>
              <a:off x="14855" y="6325"/>
              <a:ext cx="1443" cy="2004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>
              <a:stCxn id="33" idx="6"/>
              <a:endCxn id="23" idx="2"/>
            </p:cNvCxnSpPr>
            <p:nvPr/>
          </p:nvCxnSpPr>
          <p:spPr>
            <a:xfrm>
              <a:off x="14855" y="8341"/>
              <a:ext cx="1392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stCxn id="36" idx="6"/>
              <a:endCxn id="23" idx="2"/>
            </p:cNvCxnSpPr>
            <p:nvPr/>
          </p:nvCxnSpPr>
          <p:spPr>
            <a:xfrm flipV="1">
              <a:off x="14855" y="8341"/>
              <a:ext cx="1392" cy="2056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 Box 8"/>
          <p:cNvSpPr txBox="1"/>
          <p:nvPr/>
        </p:nvSpPr>
        <p:spPr>
          <a:xfrm>
            <a:off x="742950" y="367030"/>
            <a:ext cx="58724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3600"/>
              <a:t>Neural Network Architecture</a:t>
            </a:r>
            <a:endParaRPr lang="en-US" sz="3600"/>
          </a:p>
        </p:txBody>
      </p:sp>
      <p:pic>
        <p:nvPicPr>
          <p:cNvPr id="12" name="Content Placeholder 11" descr="C:\Users\yunus\Desktop\1_WRG_Re8vGVuHDYigtq2IBA.jpeg1_WRG_Re8vGVuHDYigtq2IBA"/>
          <p:cNvPicPr>
            <a:picLocks noChangeAspect="1"/>
          </p:cNvPicPr>
          <p:nvPr>
            <p:ph sz="half" idx="1"/>
          </p:nvPr>
        </p:nvPicPr>
        <p:blipFill>
          <a:blip r:embed="rId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/>
          <a:stretch>
            <a:fillRect/>
          </a:stretch>
        </p:blipFill>
        <p:spPr>
          <a:xfrm>
            <a:off x="6814185" y="1012190"/>
            <a:ext cx="4197350" cy="1992630"/>
          </a:xfrm>
          <a:prstGeom prst="rect">
            <a:avLst/>
          </a:prstGeom>
        </p:spPr>
      </p:pic>
      <p:cxnSp>
        <p:nvCxnSpPr>
          <p:cNvPr id="7" name="Straight Arrow Connector 6"/>
          <p:cNvCxnSpPr>
            <a:stCxn id="8" idx="122"/>
          </p:cNvCxnSpPr>
          <p:nvPr/>
        </p:nvCxnSpPr>
        <p:spPr>
          <a:xfrm flipV="1">
            <a:off x="4149090" y="2107565"/>
            <a:ext cx="2378710" cy="317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reeform 7"/>
          <p:cNvSpPr/>
          <p:nvPr/>
        </p:nvSpPr>
        <p:spPr>
          <a:xfrm>
            <a:off x="629920" y="1885950"/>
            <a:ext cx="3653790" cy="3923665"/>
          </a:xfrm>
          <a:custGeom>
            <a:avLst/>
            <a:gdLst>
              <a:gd name="connsiteX0" fmla="*/ 3325 w 5754"/>
              <a:gd name="connsiteY0" fmla="*/ 731 h 6179"/>
              <a:gd name="connsiteX1" fmla="*/ 3231 w 5754"/>
              <a:gd name="connsiteY1" fmla="*/ 849 h 6179"/>
              <a:gd name="connsiteX2" fmla="*/ 3113 w 5754"/>
              <a:gd name="connsiteY2" fmla="*/ 967 h 6179"/>
              <a:gd name="connsiteX3" fmla="*/ 3042 w 5754"/>
              <a:gd name="connsiteY3" fmla="*/ 1085 h 6179"/>
              <a:gd name="connsiteX4" fmla="*/ 2924 w 5754"/>
              <a:gd name="connsiteY4" fmla="*/ 1203 h 6179"/>
              <a:gd name="connsiteX5" fmla="*/ 2830 w 5754"/>
              <a:gd name="connsiteY5" fmla="*/ 1321 h 6179"/>
              <a:gd name="connsiteX6" fmla="*/ 2712 w 5754"/>
              <a:gd name="connsiteY6" fmla="*/ 1392 h 6179"/>
              <a:gd name="connsiteX7" fmla="*/ 2594 w 5754"/>
              <a:gd name="connsiteY7" fmla="*/ 1462 h 6179"/>
              <a:gd name="connsiteX8" fmla="*/ 2476 w 5754"/>
              <a:gd name="connsiteY8" fmla="*/ 1510 h 6179"/>
              <a:gd name="connsiteX9" fmla="*/ 2335 w 5754"/>
              <a:gd name="connsiteY9" fmla="*/ 1580 h 6179"/>
              <a:gd name="connsiteX10" fmla="*/ 2217 w 5754"/>
              <a:gd name="connsiteY10" fmla="*/ 1604 h 6179"/>
              <a:gd name="connsiteX11" fmla="*/ 2099 w 5754"/>
              <a:gd name="connsiteY11" fmla="*/ 1628 h 6179"/>
              <a:gd name="connsiteX12" fmla="*/ 1957 w 5754"/>
              <a:gd name="connsiteY12" fmla="*/ 1675 h 6179"/>
              <a:gd name="connsiteX13" fmla="*/ 1840 w 5754"/>
              <a:gd name="connsiteY13" fmla="*/ 1698 h 6179"/>
              <a:gd name="connsiteX14" fmla="*/ 1722 w 5754"/>
              <a:gd name="connsiteY14" fmla="*/ 1745 h 6179"/>
              <a:gd name="connsiteX15" fmla="*/ 1604 w 5754"/>
              <a:gd name="connsiteY15" fmla="*/ 1745 h 6179"/>
              <a:gd name="connsiteX16" fmla="*/ 1486 w 5754"/>
              <a:gd name="connsiteY16" fmla="*/ 1769 h 6179"/>
              <a:gd name="connsiteX17" fmla="*/ 1368 w 5754"/>
              <a:gd name="connsiteY17" fmla="*/ 1793 h 6179"/>
              <a:gd name="connsiteX18" fmla="*/ 1250 w 5754"/>
              <a:gd name="connsiteY18" fmla="*/ 1816 h 6179"/>
              <a:gd name="connsiteX19" fmla="*/ 1132 w 5754"/>
              <a:gd name="connsiteY19" fmla="*/ 1863 h 6179"/>
              <a:gd name="connsiteX20" fmla="*/ 1014 w 5754"/>
              <a:gd name="connsiteY20" fmla="*/ 1887 h 6179"/>
              <a:gd name="connsiteX21" fmla="*/ 896 w 5754"/>
              <a:gd name="connsiteY21" fmla="*/ 1934 h 6179"/>
              <a:gd name="connsiteX22" fmla="*/ 778 w 5754"/>
              <a:gd name="connsiteY22" fmla="*/ 1981 h 6179"/>
              <a:gd name="connsiteX23" fmla="*/ 660 w 5754"/>
              <a:gd name="connsiteY23" fmla="*/ 2028 h 6179"/>
              <a:gd name="connsiteX24" fmla="*/ 543 w 5754"/>
              <a:gd name="connsiteY24" fmla="*/ 2099 h 6179"/>
              <a:gd name="connsiteX25" fmla="*/ 425 w 5754"/>
              <a:gd name="connsiteY25" fmla="*/ 2193 h 6179"/>
              <a:gd name="connsiteX26" fmla="*/ 307 w 5754"/>
              <a:gd name="connsiteY26" fmla="*/ 2311 h 6179"/>
              <a:gd name="connsiteX27" fmla="*/ 236 w 5754"/>
              <a:gd name="connsiteY27" fmla="*/ 2429 h 6179"/>
              <a:gd name="connsiteX28" fmla="*/ 165 w 5754"/>
              <a:gd name="connsiteY28" fmla="*/ 2547 h 6179"/>
              <a:gd name="connsiteX29" fmla="*/ 142 w 5754"/>
              <a:gd name="connsiteY29" fmla="*/ 2689 h 6179"/>
              <a:gd name="connsiteX30" fmla="*/ 142 w 5754"/>
              <a:gd name="connsiteY30" fmla="*/ 2807 h 6179"/>
              <a:gd name="connsiteX31" fmla="*/ 118 w 5754"/>
              <a:gd name="connsiteY31" fmla="*/ 2948 h 6179"/>
              <a:gd name="connsiteX32" fmla="*/ 95 w 5754"/>
              <a:gd name="connsiteY32" fmla="*/ 3066 h 6179"/>
              <a:gd name="connsiteX33" fmla="*/ 95 w 5754"/>
              <a:gd name="connsiteY33" fmla="*/ 3207 h 6179"/>
              <a:gd name="connsiteX34" fmla="*/ 71 w 5754"/>
              <a:gd name="connsiteY34" fmla="*/ 3349 h 6179"/>
              <a:gd name="connsiteX35" fmla="*/ 71 w 5754"/>
              <a:gd name="connsiteY35" fmla="*/ 3467 h 6179"/>
              <a:gd name="connsiteX36" fmla="*/ 47 w 5754"/>
              <a:gd name="connsiteY36" fmla="*/ 3585 h 6179"/>
              <a:gd name="connsiteX37" fmla="*/ 24 w 5754"/>
              <a:gd name="connsiteY37" fmla="*/ 3703 h 6179"/>
              <a:gd name="connsiteX38" fmla="*/ 0 w 5754"/>
              <a:gd name="connsiteY38" fmla="*/ 3821 h 6179"/>
              <a:gd name="connsiteX39" fmla="*/ 0 w 5754"/>
              <a:gd name="connsiteY39" fmla="*/ 3938 h 6179"/>
              <a:gd name="connsiteX40" fmla="*/ 0 w 5754"/>
              <a:gd name="connsiteY40" fmla="*/ 4056 h 6179"/>
              <a:gd name="connsiteX41" fmla="*/ 0 w 5754"/>
              <a:gd name="connsiteY41" fmla="*/ 4174 h 6179"/>
              <a:gd name="connsiteX42" fmla="*/ 0 w 5754"/>
              <a:gd name="connsiteY42" fmla="*/ 4292 h 6179"/>
              <a:gd name="connsiteX43" fmla="*/ 0 w 5754"/>
              <a:gd name="connsiteY43" fmla="*/ 4410 h 6179"/>
              <a:gd name="connsiteX44" fmla="*/ 0 w 5754"/>
              <a:gd name="connsiteY44" fmla="*/ 4528 h 6179"/>
              <a:gd name="connsiteX45" fmla="*/ 0 w 5754"/>
              <a:gd name="connsiteY45" fmla="*/ 4646 h 6179"/>
              <a:gd name="connsiteX46" fmla="*/ 0 w 5754"/>
              <a:gd name="connsiteY46" fmla="*/ 4764 h 6179"/>
              <a:gd name="connsiteX47" fmla="*/ 0 w 5754"/>
              <a:gd name="connsiteY47" fmla="*/ 4882 h 6179"/>
              <a:gd name="connsiteX48" fmla="*/ 0 w 5754"/>
              <a:gd name="connsiteY48" fmla="*/ 5000 h 6179"/>
              <a:gd name="connsiteX49" fmla="*/ 24 w 5754"/>
              <a:gd name="connsiteY49" fmla="*/ 5117 h 6179"/>
              <a:gd name="connsiteX50" fmla="*/ 47 w 5754"/>
              <a:gd name="connsiteY50" fmla="*/ 5235 h 6179"/>
              <a:gd name="connsiteX51" fmla="*/ 95 w 5754"/>
              <a:gd name="connsiteY51" fmla="*/ 5377 h 6179"/>
              <a:gd name="connsiteX52" fmla="*/ 142 w 5754"/>
              <a:gd name="connsiteY52" fmla="*/ 5495 h 6179"/>
              <a:gd name="connsiteX53" fmla="*/ 189 w 5754"/>
              <a:gd name="connsiteY53" fmla="*/ 5613 h 6179"/>
              <a:gd name="connsiteX54" fmla="*/ 283 w 5754"/>
              <a:gd name="connsiteY54" fmla="*/ 5731 h 6179"/>
              <a:gd name="connsiteX55" fmla="*/ 354 w 5754"/>
              <a:gd name="connsiteY55" fmla="*/ 5848 h 6179"/>
              <a:gd name="connsiteX56" fmla="*/ 472 w 5754"/>
              <a:gd name="connsiteY56" fmla="*/ 5966 h 6179"/>
              <a:gd name="connsiteX57" fmla="*/ 590 w 5754"/>
              <a:gd name="connsiteY57" fmla="*/ 6084 h 6179"/>
              <a:gd name="connsiteX58" fmla="*/ 708 w 5754"/>
              <a:gd name="connsiteY58" fmla="*/ 6155 h 6179"/>
              <a:gd name="connsiteX59" fmla="*/ 826 w 5754"/>
              <a:gd name="connsiteY59" fmla="*/ 6179 h 6179"/>
              <a:gd name="connsiteX60" fmla="*/ 991 w 5754"/>
              <a:gd name="connsiteY60" fmla="*/ 6179 h 6179"/>
              <a:gd name="connsiteX61" fmla="*/ 1109 w 5754"/>
              <a:gd name="connsiteY61" fmla="*/ 6179 h 6179"/>
              <a:gd name="connsiteX62" fmla="*/ 1226 w 5754"/>
              <a:gd name="connsiteY62" fmla="*/ 6179 h 6179"/>
              <a:gd name="connsiteX63" fmla="*/ 1344 w 5754"/>
              <a:gd name="connsiteY63" fmla="*/ 6155 h 6179"/>
              <a:gd name="connsiteX64" fmla="*/ 1462 w 5754"/>
              <a:gd name="connsiteY64" fmla="*/ 6084 h 6179"/>
              <a:gd name="connsiteX65" fmla="*/ 1580 w 5754"/>
              <a:gd name="connsiteY65" fmla="*/ 5990 h 6179"/>
              <a:gd name="connsiteX66" fmla="*/ 1674 w 5754"/>
              <a:gd name="connsiteY66" fmla="*/ 5872 h 6179"/>
              <a:gd name="connsiteX67" fmla="*/ 1792 w 5754"/>
              <a:gd name="connsiteY67" fmla="*/ 5778 h 6179"/>
              <a:gd name="connsiteX68" fmla="*/ 1887 w 5754"/>
              <a:gd name="connsiteY68" fmla="*/ 5660 h 6179"/>
              <a:gd name="connsiteX69" fmla="*/ 2005 w 5754"/>
              <a:gd name="connsiteY69" fmla="*/ 5518 h 6179"/>
              <a:gd name="connsiteX70" fmla="*/ 2075 w 5754"/>
              <a:gd name="connsiteY70" fmla="*/ 5400 h 6179"/>
              <a:gd name="connsiteX71" fmla="*/ 2123 w 5754"/>
              <a:gd name="connsiteY71" fmla="*/ 5283 h 6179"/>
              <a:gd name="connsiteX72" fmla="*/ 2146 w 5754"/>
              <a:gd name="connsiteY72" fmla="*/ 5141 h 6179"/>
              <a:gd name="connsiteX73" fmla="*/ 2193 w 5754"/>
              <a:gd name="connsiteY73" fmla="*/ 5000 h 6179"/>
              <a:gd name="connsiteX74" fmla="*/ 2240 w 5754"/>
              <a:gd name="connsiteY74" fmla="*/ 4858 h 6179"/>
              <a:gd name="connsiteX75" fmla="*/ 2264 w 5754"/>
              <a:gd name="connsiteY75" fmla="*/ 4740 h 6179"/>
              <a:gd name="connsiteX76" fmla="*/ 2311 w 5754"/>
              <a:gd name="connsiteY76" fmla="*/ 4622 h 6179"/>
              <a:gd name="connsiteX77" fmla="*/ 2335 w 5754"/>
              <a:gd name="connsiteY77" fmla="*/ 4504 h 6179"/>
              <a:gd name="connsiteX78" fmla="*/ 2358 w 5754"/>
              <a:gd name="connsiteY78" fmla="*/ 4386 h 6179"/>
              <a:gd name="connsiteX79" fmla="*/ 2405 w 5754"/>
              <a:gd name="connsiteY79" fmla="*/ 4269 h 6179"/>
              <a:gd name="connsiteX80" fmla="*/ 2453 w 5754"/>
              <a:gd name="connsiteY80" fmla="*/ 4151 h 6179"/>
              <a:gd name="connsiteX81" fmla="*/ 2500 w 5754"/>
              <a:gd name="connsiteY81" fmla="*/ 4033 h 6179"/>
              <a:gd name="connsiteX82" fmla="*/ 2547 w 5754"/>
              <a:gd name="connsiteY82" fmla="*/ 3915 h 6179"/>
              <a:gd name="connsiteX83" fmla="*/ 2594 w 5754"/>
              <a:gd name="connsiteY83" fmla="*/ 3797 h 6179"/>
              <a:gd name="connsiteX84" fmla="*/ 2618 w 5754"/>
              <a:gd name="connsiteY84" fmla="*/ 3655 h 6179"/>
              <a:gd name="connsiteX85" fmla="*/ 2688 w 5754"/>
              <a:gd name="connsiteY85" fmla="*/ 3538 h 6179"/>
              <a:gd name="connsiteX86" fmla="*/ 2736 w 5754"/>
              <a:gd name="connsiteY86" fmla="*/ 3420 h 6179"/>
              <a:gd name="connsiteX87" fmla="*/ 2806 w 5754"/>
              <a:gd name="connsiteY87" fmla="*/ 3302 h 6179"/>
              <a:gd name="connsiteX88" fmla="*/ 2877 w 5754"/>
              <a:gd name="connsiteY88" fmla="*/ 3184 h 6179"/>
              <a:gd name="connsiteX89" fmla="*/ 2948 w 5754"/>
              <a:gd name="connsiteY89" fmla="*/ 3066 h 6179"/>
              <a:gd name="connsiteX90" fmla="*/ 3066 w 5754"/>
              <a:gd name="connsiteY90" fmla="*/ 2972 h 6179"/>
              <a:gd name="connsiteX91" fmla="*/ 3160 w 5754"/>
              <a:gd name="connsiteY91" fmla="*/ 2854 h 6179"/>
              <a:gd name="connsiteX92" fmla="*/ 3278 w 5754"/>
              <a:gd name="connsiteY92" fmla="*/ 2783 h 6179"/>
              <a:gd name="connsiteX93" fmla="*/ 3396 w 5754"/>
              <a:gd name="connsiteY93" fmla="*/ 2736 h 6179"/>
              <a:gd name="connsiteX94" fmla="*/ 3537 w 5754"/>
              <a:gd name="connsiteY94" fmla="*/ 2665 h 6179"/>
              <a:gd name="connsiteX95" fmla="*/ 3655 w 5754"/>
              <a:gd name="connsiteY95" fmla="*/ 2642 h 6179"/>
              <a:gd name="connsiteX96" fmla="*/ 3797 w 5754"/>
              <a:gd name="connsiteY96" fmla="*/ 2594 h 6179"/>
              <a:gd name="connsiteX97" fmla="*/ 3915 w 5754"/>
              <a:gd name="connsiteY97" fmla="*/ 2571 h 6179"/>
              <a:gd name="connsiteX98" fmla="*/ 4033 w 5754"/>
              <a:gd name="connsiteY98" fmla="*/ 2524 h 6179"/>
              <a:gd name="connsiteX99" fmla="*/ 4150 w 5754"/>
              <a:gd name="connsiteY99" fmla="*/ 2476 h 6179"/>
              <a:gd name="connsiteX100" fmla="*/ 4268 w 5754"/>
              <a:gd name="connsiteY100" fmla="*/ 2429 h 6179"/>
              <a:gd name="connsiteX101" fmla="*/ 4386 w 5754"/>
              <a:gd name="connsiteY101" fmla="*/ 2382 h 6179"/>
              <a:gd name="connsiteX102" fmla="*/ 4504 w 5754"/>
              <a:gd name="connsiteY102" fmla="*/ 2359 h 6179"/>
              <a:gd name="connsiteX103" fmla="*/ 4622 w 5754"/>
              <a:gd name="connsiteY103" fmla="*/ 2335 h 6179"/>
              <a:gd name="connsiteX104" fmla="*/ 4740 w 5754"/>
              <a:gd name="connsiteY104" fmla="*/ 2264 h 6179"/>
              <a:gd name="connsiteX105" fmla="*/ 4858 w 5754"/>
              <a:gd name="connsiteY105" fmla="*/ 2217 h 6179"/>
              <a:gd name="connsiteX106" fmla="*/ 4976 w 5754"/>
              <a:gd name="connsiteY106" fmla="*/ 2170 h 6179"/>
              <a:gd name="connsiteX107" fmla="*/ 5094 w 5754"/>
              <a:gd name="connsiteY107" fmla="*/ 2099 h 6179"/>
              <a:gd name="connsiteX108" fmla="*/ 5212 w 5754"/>
              <a:gd name="connsiteY108" fmla="*/ 2028 h 6179"/>
              <a:gd name="connsiteX109" fmla="*/ 5329 w 5754"/>
              <a:gd name="connsiteY109" fmla="*/ 1910 h 6179"/>
              <a:gd name="connsiteX110" fmla="*/ 5447 w 5754"/>
              <a:gd name="connsiteY110" fmla="*/ 1816 h 6179"/>
              <a:gd name="connsiteX111" fmla="*/ 5565 w 5754"/>
              <a:gd name="connsiteY111" fmla="*/ 1698 h 6179"/>
              <a:gd name="connsiteX112" fmla="*/ 5660 w 5754"/>
              <a:gd name="connsiteY112" fmla="*/ 1580 h 6179"/>
              <a:gd name="connsiteX113" fmla="*/ 5683 w 5754"/>
              <a:gd name="connsiteY113" fmla="*/ 1462 h 6179"/>
              <a:gd name="connsiteX114" fmla="*/ 5730 w 5754"/>
              <a:gd name="connsiteY114" fmla="*/ 1345 h 6179"/>
              <a:gd name="connsiteX115" fmla="*/ 5754 w 5754"/>
              <a:gd name="connsiteY115" fmla="*/ 1227 h 6179"/>
              <a:gd name="connsiteX116" fmla="*/ 5754 w 5754"/>
              <a:gd name="connsiteY116" fmla="*/ 1109 h 6179"/>
              <a:gd name="connsiteX117" fmla="*/ 5754 w 5754"/>
              <a:gd name="connsiteY117" fmla="*/ 991 h 6179"/>
              <a:gd name="connsiteX118" fmla="*/ 5707 w 5754"/>
              <a:gd name="connsiteY118" fmla="*/ 873 h 6179"/>
              <a:gd name="connsiteX119" fmla="*/ 5660 w 5754"/>
              <a:gd name="connsiteY119" fmla="*/ 731 h 6179"/>
              <a:gd name="connsiteX120" fmla="*/ 5636 w 5754"/>
              <a:gd name="connsiteY120" fmla="*/ 590 h 6179"/>
              <a:gd name="connsiteX121" fmla="*/ 5589 w 5754"/>
              <a:gd name="connsiteY121" fmla="*/ 472 h 6179"/>
              <a:gd name="connsiteX122" fmla="*/ 5542 w 5754"/>
              <a:gd name="connsiteY122" fmla="*/ 354 h 6179"/>
              <a:gd name="connsiteX123" fmla="*/ 5447 w 5754"/>
              <a:gd name="connsiteY123" fmla="*/ 236 h 6179"/>
              <a:gd name="connsiteX124" fmla="*/ 5329 w 5754"/>
              <a:gd name="connsiteY124" fmla="*/ 142 h 6179"/>
              <a:gd name="connsiteX125" fmla="*/ 5212 w 5754"/>
              <a:gd name="connsiteY125" fmla="*/ 95 h 6179"/>
              <a:gd name="connsiteX126" fmla="*/ 5094 w 5754"/>
              <a:gd name="connsiteY126" fmla="*/ 71 h 6179"/>
              <a:gd name="connsiteX127" fmla="*/ 4976 w 5754"/>
              <a:gd name="connsiteY127" fmla="*/ 24 h 6179"/>
              <a:gd name="connsiteX128" fmla="*/ 4858 w 5754"/>
              <a:gd name="connsiteY128" fmla="*/ 24 h 6179"/>
              <a:gd name="connsiteX129" fmla="*/ 4740 w 5754"/>
              <a:gd name="connsiteY129" fmla="*/ 24 h 6179"/>
              <a:gd name="connsiteX130" fmla="*/ 4622 w 5754"/>
              <a:gd name="connsiteY130" fmla="*/ 0 h 6179"/>
              <a:gd name="connsiteX131" fmla="*/ 4504 w 5754"/>
              <a:gd name="connsiteY131" fmla="*/ 0 h 6179"/>
              <a:gd name="connsiteX132" fmla="*/ 4386 w 5754"/>
              <a:gd name="connsiteY132" fmla="*/ 0 h 6179"/>
              <a:gd name="connsiteX133" fmla="*/ 4268 w 5754"/>
              <a:gd name="connsiteY133" fmla="*/ 0 h 6179"/>
              <a:gd name="connsiteX134" fmla="*/ 4150 w 5754"/>
              <a:gd name="connsiteY134" fmla="*/ 24 h 6179"/>
              <a:gd name="connsiteX135" fmla="*/ 4033 w 5754"/>
              <a:gd name="connsiteY135" fmla="*/ 24 h 6179"/>
              <a:gd name="connsiteX136" fmla="*/ 3915 w 5754"/>
              <a:gd name="connsiteY136" fmla="*/ 48 h 6179"/>
              <a:gd name="connsiteX137" fmla="*/ 3797 w 5754"/>
              <a:gd name="connsiteY137" fmla="*/ 95 h 6179"/>
              <a:gd name="connsiteX138" fmla="*/ 3679 w 5754"/>
              <a:gd name="connsiteY138" fmla="*/ 166 h 6179"/>
              <a:gd name="connsiteX139" fmla="*/ 3585 w 5754"/>
              <a:gd name="connsiteY139" fmla="*/ 283 h 6179"/>
              <a:gd name="connsiteX140" fmla="*/ 3490 w 5754"/>
              <a:gd name="connsiteY140" fmla="*/ 401 h 6179"/>
              <a:gd name="connsiteX141" fmla="*/ 3372 w 5754"/>
              <a:gd name="connsiteY141" fmla="*/ 496 h 6179"/>
              <a:gd name="connsiteX142" fmla="*/ 3325 w 5754"/>
              <a:gd name="connsiteY142" fmla="*/ 614 h 6179"/>
              <a:gd name="connsiteX143" fmla="*/ 3325 w 5754"/>
              <a:gd name="connsiteY143" fmla="*/ 731 h 6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</a:cxnLst>
            <a:rect l="l" t="t" r="r" b="b"/>
            <a:pathLst>
              <a:path w="5754" h="6179">
                <a:moveTo>
                  <a:pt x="3325" y="731"/>
                </a:moveTo>
                <a:lnTo>
                  <a:pt x="3231" y="849"/>
                </a:lnTo>
                <a:lnTo>
                  <a:pt x="3113" y="967"/>
                </a:lnTo>
                <a:lnTo>
                  <a:pt x="3042" y="1085"/>
                </a:lnTo>
                <a:lnTo>
                  <a:pt x="2924" y="1203"/>
                </a:lnTo>
                <a:lnTo>
                  <a:pt x="2830" y="1321"/>
                </a:lnTo>
                <a:lnTo>
                  <a:pt x="2712" y="1392"/>
                </a:lnTo>
                <a:lnTo>
                  <a:pt x="2594" y="1462"/>
                </a:lnTo>
                <a:lnTo>
                  <a:pt x="2476" y="1510"/>
                </a:lnTo>
                <a:lnTo>
                  <a:pt x="2335" y="1580"/>
                </a:lnTo>
                <a:lnTo>
                  <a:pt x="2217" y="1604"/>
                </a:lnTo>
                <a:lnTo>
                  <a:pt x="2099" y="1628"/>
                </a:lnTo>
                <a:lnTo>
                  <a:pt x="1957" y="1675"/>
                </a:lnTo>
                <a:lnTo>
                  <a:pt x="1840" y="1698"/>
                </a:lnTo>
                <a:lnTo>
                  <a:pt x="1722" y="1745"/>
                </a:lnTo>
                <a:lnTo>
                  <a:pt x="1604" y="1745"/>
                </a:lnTo>
                <a:lnTo>
                  <a:pt x="1486" y="1769"/>
                </a:lnTo>
                <a:lnTo>
                  <a:pt x="1368" y="1793"/>
                </a:lnTo>
                <a:lnTo>
                  <a:pt x="1250" y="1816"/>
                </a:lnTo>
                <a:lnTo>
                  <a:pt x="1132" y="1863"/>
                </a:lnTo>
                <a:lnTo>
                  <a:pt x="1014" y="1887"/>
                </a:lnTo>
                <a:lnTo>
                  <a:pt x="896" y="1934"/>
                </a:lnTo>
                <a:lnTo>
                  <a:pt x="778" y="1981"/>
                </a:lnTo>
                <a:lnTo>
                  <a:pt x="660" y="2028"/>
                </a:lnTo>
                <a:lnTo>
                  <a:pt x="543" y="2099"/>
                </a:lnTo>
                <a:lnTo>
                  <a:pt x="425" y="2193"/>
                </a:lnTo>
                <a:lnTo>
                  <a:pt x="307" y="2311"/>
                </a:lnTo>
                <a:lnTo>
                  <a:pt x="236" y="2429"/>
                </a:lnTo>
                <a:lnTo>
                  <a:pt x="165" y="2547"/>
                </a:lnTo>
                <a:lnTo>
                  <a:pt x="142" y="2689"/>
                </a:lnTo>
                <a:lnTo>
                  <a:pt x="142" y="2807"/>
                </a:lnTo>
                <a:lnTo>
                  <a:pt x="118" y="2948"/>
                </a:lnTo>
                <a:lnTo>
                  <a:pt x="95" y="3066"/>
                </a:lnTo>
                <a:lnTo>
                  <a:pt x="95" y="3207"/>
                </a:lnTo>
                <a:lnTo>
                  <a:pt x="71" y="3349"/>
                </a:lnTo>
                <a:lnTo>
                  <a:pt x="71" y="3467"/>
                </a:lnTo>
                <a:lnTo>
                  <a:pt x="47" y="3585"/>
                </a:lnTo>
                <a:lnTo>
                  <a:pt x="24" y="3703"/>
                </a:lnTo>
                <a:lnTo>
                  <a:pt x="0" y="3821"/>
                </a:lnTo>
                <a:lnTo>
                  <a:pt x="0" y="3938"/>
                </a:lnTo>
                <a:lnTo>
                  <a:pt x="0" y="4056"/>
                </a:lnTo>
                <a:lnTo>
                  <a:pt x="0" y="4174"/>
                </a:lnTo>
                <a:lnTo>
                  <a:pt x="0" y="4292"/>
                </a:lnTo>
                <a:lnTo>
                  <a:pt x="0" y="4410"/>
                </a:lnTo>
                <a:lnTo>
                  <a:pt x="0" y="4528"/>
                </a:lnTo>
                <a:lnTo>
                  <a:pt x="0" y="4646"/>
                </a:lnTo>
                <a:lnTo>
                  <a:pt x="0" y="4764"/>
                </a:lnTo>
                <a:lnTo>
                  <a:pt x="0" y="4882"/>
                </a:lnTo>
                <a:lnTo>
                  <a:pt x="0" y="5000"/>
                </a:lnTo>
                <a:lnTo>
                  <a:pt x="24" y="5117"/>
                </a:lnTo>
                <a:lnTo>
                  <a:pt x="47" y="5235"/>
                </a:lnTo>
                <a:lnTo>
                  <a:pt x="95" y="5377"/>
                </a:lnTo>
                <a:lnTo>
                  <a:pt x="142" y="5495"/>
                </a:lnTo>
                <a:lnTo>
                  <a:pt x="189" y="5613"/>
                </a:lnTo>
                <a:lnTo>
                  <a:pt x="283" y="5731"/>
                </a:lnTo>
                <a:lnTo>
                  <a:pt x="354" y="5848"/>
                </a:lnTo>
                <a:lnTo>
                  <a:pt x="472" y="5966"/>
                </a:lnTo>
                <a:lnTo>
                  <a:pt x="590" y="6084"/>
                </a:lnTo>
                <a:lnTo>
                  <a:pt x="708" y="6155"/>
                </a:lnTo>
                <a:lnTo>
                  <a:pt x="826" y="6179"/>
                </a:lnTo>
                <a:lnTo>
                  <a:pt x="991" y="6179"/>
                </a:lnTo>
                <a:lnTo>
                  <a:pt x="1109" y="6179"/>
                </a:lnTo>
                <a:lnTo>
                  <a:pt x="1226" y="6179"/>
                </a:lnTo>
                <a:lnTo>
                  <a:pt x="1344" y="6155"/>
                </a:lnTo>
                <a:lnTo>
                  <a:pt x="1462" y="6084"/>
                </a:lnTo>
                <a:lnTo>
                  <a:pt x="1580" y="5990"/>
                </a:lnTo>
                <a:lnTo>
                  <a:pt x="1674" y="5872"/>
                </a:lnTo>
                <a:lnTo>
                  <a:pt x="1792" y="5778"/>
                </a:lnTo>
                <a:lnTo>
                  <a:pt x="1887" y="5660"/>
                </a:lnTo>
                <a:lnTo>
                  <a:pt x="2005" y="5518"/>
                </a:lnTo>
                <a:lnTo>
                  <a:pt x="2075" y="5400"/>
                </a:lnTo>
                <a:lnTo>
                  <a:pt x="2123" y="5283"/>
                </a:lnTo>
                <a:lnTo>
                  <a:pt x="2146" y="5141"/>
                </a:lnTo>
                <a:lnTo>
                  <a:pt x="2193" y="5000"/>
                </a:lnTo>
                <a:lnTo>
                  <a:pt x="2240" y="4858"/>
                </a:lnTo>
                <a:lnTo>
                  <a:pt x="2264" y="4740"/>
                </a:lnTo>
                <a:lnTo>
                  <a:pt x="2311" y="4622"/>
                </a:lnTo>
                <a:lnTo>
                  <a:pt x="2335" y="4504"/>
                </a:lnTo>
                <a:lnTo>
                  <a:pt x="2358" y="4386"/>
                </a:lnTo>
                <a:lnTo>
                  <a:pt x="2405" y="4269"/>
                </a:lnTo>
                <a:lnTo>
                  <a:pt x="2453" y="4151"/>
                </a:lnTo>
                <a:lnTo>
                  <a:pt x="2500" y="4033"/>
                </a:lnTo>
                <a:lnTo>
                  <a:pt x="2547" y="3915"/>
                </a:lnTo>
                <a:lnTo>
                  <a:pt x="2594" y="3797"/>
                </a:lnTo>
                <a:lnTo>
                  <a:pt x="2618" y="3655"/>
                </a:lnTo>
                <a:lnTo>
                  <a:pt x="2688" y="3538"/>
                </a:lnTo>
                <a:lnTo>
                  <a:pt x="2736" y="3420"/>
                </a:lnTo>
                <a:lnTo>
                  <a:pt x="2806" y="3302"/>
                </a:lnTo>
                <a:lnTo>
                  <a:pt x="2877" y="3184"/>
                </a:lnTo>
                <a:lnTo>
                  <a:pt x="2948" y="3066"/>
                </a:lnTo>
                <a:lnTo>
                  <a:pt x="3066" y="2972"/>
                </a:lnTo>
                <a:lnTo>
                  <a:pt x="3160" y="2854"/>
                </a:lnTo>
                <a:lnTo>
                  <a:pt x="3278" y="2783"/>
                </a:lnTo>
                <a:lnTo>
                  <a:pt x="3396" y="2736"/>
                </a:lnTo>
                <a:lnTo>
                  <a:pt x="3537" y="2665"/>
                </a:lnTo>
                <a:lnTo>
                  <a:pt x="3655" y="2642"/>
                </a:lnTo>
                <a:lnTo>
                  <a:pt x="3797" y="2594"/>
                </a:lnTo>
                <a:lnTo>
                  <a:pt x="3915" y="2571"/>
                </a:lnTo>
                <a:lnTo>
                  <a:pt x="4033" y="2524"/>
                </a:lnTo>
                <a:lnTo>
                  <a:pt x="4150" y="2476"/>
                </a:lnTo>
                <a:lnTo>
                  <a:pt x="4268" y="2429"/>
                </a:lnTo>
                <a:lnTo>
                  <a:pt x="4386" y="2382"/>
                </a:lnTo>
                <a:lnTo>
                  <a:pt x="4504" y="2359"/>
                </a:lnTo>
                <a:lnTo>
                  <a:pt x="4622" y="2335"/>
                </a:lnTo>
                <a:lnTo>
                  <a:pt x="4740" y="2264"/>
                </a:lnTo>
                <a:lnTo>
                  <a:pt x="4858" y="2217"/>
                </a:lnTo>
                <a:lnTo>
                  <a:pt x="4976" y="2170"/>
                </a:lnTo>
                <a:lnTo>
                  <a:pt x="5094" y="2099"/>
                </a:lnTo>
                <a:lnTo>
                  <a:pt x="5212" y="2028"/>
                </a:lnTo>
                <a:lnTo>
                  <a:pt x="5329" y="1910"/>
                </a:lnTo>
                <a:lnTo>
                  <a:pt x="5447" y="1816"/>
                </a:lnTo>
                <a:lnTo>
                  <a:pt x="5565" y="1698"/>
                </a:lnTo>
                <a:lnTo>
                  <a:pt x="5660" y="1580"/>
                </a:lnTo>
                <a:lnTo>
                  <a:pt x="5683" y="1462"/>
                </a:lnTo>
                <a:lnTo>
                  <a:pt x="5730" y="1345"/>
                </a:lnTo>
                <a:lnTo>
                  <a:pt x="5754" y="1227"/>
                </a:lnTo>
                <a:lnTo>
                  <a:pt x="5754" y="1109"/>
                </a:lnTo>
                <a:lnTo>
                  <a:pt x="5754" y="991"/>
                </a:lnTo>
                <a:lnTo>
                  <a:pt x="5707" y="873"/>
                </a:lnTo>
                <a:lnTo>
                  <a:pt x="5660" y="731"/>
                </a:lnTo>
                <a:lnTo>
                  <a:pt x="5636" y="590"/>
                </a:lnTo>
                <a:lnTo>
                  <a:pt x="5589" y="472"/>
                </a:lnTo>
                <a:lnTo>
                  <a:pt x="5542" y="354"/>
                </a:lnTo>
                <a:lnTo>
                  <a:pt x="5447" y="236"/>
                </a:lnTo>
                <a:lnTo>
                  <a:pt x="5329" y="142"/>
                </a:lnTo>
                <a:lnTo>
                  <a:pt x="5212" y="95"/>
                </a:lnTo>
                <a:lnTo>
                  <a:pt x="5094" y="71"/>
                </a:lnTo>
                <a:lnTo>
                  <a:pt x="4976" y="24"/>
                </a:lnTo>
                <a:lnTo>
                  <a:pt x="4858" y="24"/>
                </a:lnTo>
                <a:lnTo>
                  <a:pt x="4740" y="24"/>
                </a:lnTo>
                <a:lnTo>
                  <a:pt x="4622" y="0"/>
                </a:lnTo>
                <a:lnTo>
                  <a:pt x="4504" y="0"/>
                </a:lnTo>
                <a:lnTo>
                  <a:pt x="4386" y="0"/>
                </a:lnTo>
                <a:lnTo>
                  <a:pt x="4268" y="0"/>
                </a:lnTo>
                <a:lnTo>
                  <a:pt x="4150" y="24"/>
                </a:lnTo>
                <a:lnTo>
                  <a:pt x="4033" y="24"/>
                </a:lnTo>
                <a:lnTo>
                  <a:pt x="3915" y="48"/>
                </a:lnTo>
                <a:lnTo>
                  <a:pt x="3797" y="95"/>
                </a:lnTo>
                <a:lnTo>
                  <a:pt x="3679" y="166"/>
                </a:lnTo>
                <a:lnTo>
                  <a:pt x="3585" y="283"/>
                </a:lnTo>
                <a:lnTo>
                  <a:pt x="3490" y="401"/>
                </a:lnTo>
                <a:lnTo>
                  <a:pt x="3372" y="496"/>
                </a:lnTo>
                <a:lnTo>
                  <a:pt x="3325" y="614"/>
                </a:lnTo>
                <a:lnTo>
                  <a:pt x="3325" y="731"/>
                </a:lnTo>
                <a:close/>
              </a:path>
            </a:pathLst>
          </a:cu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sp>
        <p:nvSpPr>
          <p:cNvPr id="9" name="Text Box 8"/>
          <p:cNvSpPr txBox="1"/>
          <p:nvPr/>
        </p:nvSpPr>
        <p:spPr>
          <a:xfrm>
            <a:off x="742950" y="367030"/>
            <a:ext cx="67360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3600"/>
              <a:t>Jumlah Layer vs Jumlah Neuron</a:t>
            </a:r>
            <a:endParaRPr lang="en-US" sz="3600"/>
          </a:p>
        </p:txBody>
      </p:sp>
      <p:sp>
        <p:nvSpPr>
          <p:cNvPr id="6" name="Text Box 5"/>
          <p:cNvSpPr txBox="1"/>
          <p:nvPr/>
        </p:nvSpPr>
        <p:spPr>
          <a:xfrm>
            <a:off x="1752600" y="1600200"/>
            <a:ext cx="7537450" cy="3046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400"/>
              <a:t>- Semakin </a:t>
            </a:r>
            <a:r>
              <a:rPr lang="en-US" sz="2400" b="1"/>
              <a:t>banyak jumlah </a:t>
            </a:r>
            <a:r>
              <a:rPr lang="en-US" sz="2400" b="1">
                <a:solidFill>
                  <a:srgbClr val="FF0000"/>
                </a:solidFill>
              </a:rPr>
              <a:t>neuron</a:t>
            </a:r>
            <a:r>
              <a:rPr lang="en-US" sz="2400">
                <a:solidFill>
                  <a:srgbClr val="FF0000"/>
                </a:solidFill>
              </a:rPr>
              <a:t> </a:t>
            </a:r>
            <a:r>
              <a:rPr lang="en-US" sz="2400"/>
              <a:t>pada sebuah layer, akan membuat layer tersebut </a:t>
            </a:r>
            <a:r>
              <a:rPr lang="en-US" sz="2400" b="1">
                <a:solidFill>
                  <a:srgbClr val="FF0000"/>
                </a:solidFill>
              </a:rPr>
              <a:t>memahami </a:t>
            </a:r>
            <a:r>
              <a:rPr lang="en-US" sz="2400"/>
              <a:t>beragam</a:t>
            </a:r>
            <a:r>
              <a:rPr lang="en-US" sz="2400" b="1"/>
              <a:t> </a:t>
            </a:r>
            <a:r>
              <a:rPr lang="en-US" sz="2400" b="1">
                <a:solidFill>
                  <a:srgbClr val="FF0000"/>
                </a:solidFill>
              </a:rPr>
              <a:t>variasi pada fitur data</a:t>
            </a:r>
            <a:r>
              <a:rPr lang="en-US" sz="2400"/>
              <a:t>.</a:t>
            </a:r>
            <a:endParaRPr lang="en-US" sz="2400"/>
          </a:p>
          <a:p>
            <a:endParaRPr lang="en-US" sz="2400"/>
          </a:p>
          <a:p>
            <a:endParaRPr lang="en-US" sz="2400"/>
          </a:p>
          <a:p>
            <a:r>
              <a:rPr lang="en-US" sz="2400"/>
              <a:t>- Semakin </a:t>
            </a:r>
            <a:r>
              <a:rPr lang="en-US" sz="2400" b="1"/>
              <a:t>banyak jumlah </a:t>
            </a:r>
            <a:r>
              <a:rPr lang="en-US" sz="2400" b="1">
                <a:solidFill>
                  <a:srgbClr val="FF0000"/>
                </a:solidFill>
              </a:rPr>
              <a:t>layer </a:t>
            </a:r>
            <a:r>
              <a:rPr lang="en-US" sz="2400"/>
              <a:t>pada neural network akan membuat neural network mampu </a:t>
            </a:r>
            <a:r>
              <a:rPr lang="en-US" sz="2400" b="1">
                <a:solidFill>
                  <a:srgbClr val="FF0000"/>
                </a:solidFill>
              </a:rPr>
              <a:t>mengenali fitur lebih dalam</a:t>
            </a:r>
            <a:r>
              <a:rPr lang="en-US" sz="2400"/>
              <a:t>.</a:t>
            </a:r>
            <a:endParaRPr lang="en-US" sz="24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9720" y="385445"/>
            <a:ext cx="11591925" cy="608647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9" name="Text Box 8"/>
          <p:cNvSpPr txBox="1"/>
          <p:nvPr/>
        </p:nvSpPr>
        <p:spPr>
          <a:xfrm>
            <a:off x="742950" y="367030"/>
            <a:ext cx="49580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sz="3600">
                <a:sym typeface="+mn-ea"/>
              </a:rPr>
              <a:t>Definisi </a:t>
            </a:r>
            <a:r>
              <a:rPr lang="en-US" sz="3600"/>
              <a:t>Neural Network</a:t>
            </a:r>
            <a:endParaRPr lang="en-US" sz="3600"/>
          </a:p>
        </p:txBody>
      </p:sp>
      <p:pic>
        <p:nvPicPr>
          <p:cNvPr id="12" name="Content Placeholder 11"/>
          <p:cNvPicPr>
            <a:picLocks noChangeAspect="1"/>
          </p:cNvPicPr>
          <p:nvPr>
            <p:ph sz="quarter" idx="13"/>
          </p:nvPr>
        </p:nvPicPr>
        <p:blipFill>
          <a:blip r:embed="rId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51865" y="1012190"/>
            <a:ext cx="10812145" cy="5224145"/>
          </a:xfrm>
          <a:prstGeom prst="rect">
            <a:avLst/>
          </a:prstGeom>
        </p:spPr>
      </p:pic>
      <p:sp>
        <p:nvSpPr>
          <p:cNvPr id="2" name="Text Box 1"/>
          <p:cNvSpPr txBox="1"/>
          <p:nvPr/>
        </p:nvSpPr>
        <p:spPr>
          <a:xfrm>
            <a:off x="8601710" y="6363970"/>
            <a:ext cx="331724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r"/>
            <a:r>
              <a:rPr lang="en-US" sz="1600"/>
              <a:t>credit stanford.edu [</a:t>
            </a:r>
            <a:r>
              <a:rPr lang="en-US" sz="1600">
                <a:hlinkClick r:id="rId2"/>
              </a:rPr>
              <a:t>cs231</a:t>
            </a:r>
            <a:r>
              <a:rPr lang="en-US" sz="1600"/>
              <a:t>]</a:t>
            </a:r>
            <a:endParaRPr lang="en-US" sz="1600"/>
          </a:p>
        </p:txBody>
      </p:sp>
      <p:sp>
        <p:nvSpPr>
          <p:cNvPr id="4" name="Text Box 3"/>
          <p:cNvSpPr txBox="1"/>
          <p:nvPr/>
        </p:nvSpPr>
        <p:spPr>
          <a:xfrm>
            <a:off x="1651000" y="5663565"/>
            <a:ext cx="6407785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Menjadikan komputer memiliki </a:t>
            </a:r>
            <a:r>
              <a:rPr lang="en-US" b="1"/>
              <a:t>kemampuan cognitif </a:t>
            </a:r>
            <a:r>
              <a:rPr lang="en-US"/>
              <a:t>seperti otak manusia, memiliki kemampuan </a:t>
            </a:r>
            <a:r>
              <a:rPr lang="en-US" b="1"/>
              <a:t>problem solving </a:t>
            </a:r>
            <a:r>
              <a:rPr lang="en-US"/>
              <a:t>dan dapat melakukan </a:t>
            </a:r>
            <a:r>
              <a:rPr lang="en-US" b="1"/>
              <a:t>proses pembelajaran</a:t>
            </a:r>
            <a:endParaRPr lang="en-US" b="1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5420" y="528320"/>
            <a:ext cx="11820525" cy="580072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noFill/>
        <a:effectLst/>
      </p:bgPr>
    </p:bg>
    <p:spTree>
      <p:nvGrpSpPr>
        <p:cNvPr id="1" name=""/>
        <p:cNvGrpSpPr/>
        <p:nvPr/>
      </p:nvGrpSpPr>
      <p:grpSpPr/>
      <p:sp>
        <p:nvSpPr>
          <p:cNvPr id="9" name="Text Box 8"/>
          <p:cNvSpPr txBox="1"/>
          <p:nvPr/>
        </p:nvSpPr>
        <p:spPr>
          <a:xfrm>
            <a:off x="742950" y="367030"/>
            <a:ext cx="79552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3600"/>
              <a:t>Complete Neural Network Architecture</a:t>
            </a:r>
            <a:endParaRPr lang="en-US" sz="3600"/>
          </a:p>
        </p:txBody>
      </p:sp>
      <p:pic>
        <p:nvPicPr>
          <p:cNvPr id="3" name="Content Placeholder 2" descr="NeuralNetworkZoo20042019"/>
          <p:cNvPicPr>
            <a:picLocks noChangeAspect="1"/>
          </p:cNvPicPr>
          <p:nvPr>
            <p:ph sz="quarter" idx="13"/>
          </p:nvPr>
        </p:nvPicPr>
        <p:blipFill>
          <a:blip r:embed="rId1"/>
          <a:srcRect t="3049" b="63075"/>
          <a:stretch>
            <a:fillRect/>
          </a:stretch>
        </p:blipFill>
        <p:spPr>
          <a:xfrm>
            <a:off x="1606550" y="1012190"/>
            <a:ext cx="10018395" cy="5770245"/>
          </a:xfrm>
          <a:prstGeom prst="rect">
            <a:avLst/>
          </a:prstGeom>
        </p:spPr>
      </p:pic>
      <p:sp>
        <p:nvSpPr>
          <p:cNvPr id="4" name="Rectangles 3"/>
          <p:cNvSpPr/>
          <p:nvPr/>
        </p:nvSpPr>
        <p:spPr>
          <a:xfrm>
            <a:off x="4532630" y="927100"/>
            <a:ext cx="4850130" cy="8909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noFill/>
        <a:effectLst/>
      </p:bgPr>
    </p:bg>
    <p:spTree>
      <p:nvGrpSpPr>
        <p:cNvPr id="1" name=""/>
        <p:cNvGrpSpPr/>
        <p:nvPr/>
      </p:nvGrpSpPr>
      <p:grpSpPr/>
      <p:pic>
        <p:nvPicPr>
          <p:cNvPr id="3" name="Content Placeholder 2" descr="NeuralNetworkZoo20042019"/>
          <p:cNvPicPr>
            <a:picLocks noChangeAspect="1"/>
          </p:cNvPicPr>
          <p:nvPr>
            <p:ph sz="quarter" idx="13"/>
          </p:nvPr>
        </p:nvPicPr>
        <p:blipFill>
          <a:blip r:embed="rId1"/>
          <a:srcRect t="3049" b="63075"/>
          <a:stretch>
            <a:fillRect/>
          </a:stretch>
        </p:blipFill>
        <p:spPr>
          <a:xfrm>
            <a:off x="1606550" y="1012190"/>
            <a:ext cx="10018395" cy="5770245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742950" y="367030"/>
            <a:ext cx="10881360" cy="6415405"/>
            <a:chOff x="1170" y="578"/>
            <a:chExt cx="17136" cy="10103"/>
          </a:xfrm>
        </p:grpSpPr>
        <p:sp>
          <p:nvSpPr>
            <p:cNvPr id="9" name="Text Box 8"/>
            <p:cNvSpPr txBox="1"/>
            <p:nvPr/>
          </p:nvSpPr>
          <p:spPr>
            <a:xfrm>
              <a:off x="1170" y="578"/>
              <a:ext cx="12528" cy="10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sz="3600"/>
                <a:t>Complete Neural Network Architecture</a:t>
              </a:r>
              <a:endParaRPr lang="en-US" sz="3600"/>
            </a:p>
          </p:txBody>
        </p:sp>
        <p:sp>
          <p:nvSpPr>
            <p:cNvPr id="4" name="Rectangles 3"/>
            <p:cNvSpPr/>
            <p:nvPr/>
          </p:nvSpPr>
          <p:spPr>
            <a:xfrm>
              <a:off x="7138" y="1460"/>
              <a:ext cx="7638" cy="14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2" name="Rectangles 1"/>
            <p:cNvSpPr/>
            <p:nvPr/>
          </p:nvSpPr>
          <p:spPr>
            <a:xfrm>
              <a:off x="2565" y="2372"/>
              <a:ext cx="4023" cy="1228"/>
            </a:xfrm>
            <a:prstGeom prst="rect">
              <a:avLst/>
            </a:prstGeom>
            <a:solidFill>
              <a:schemeClr val="bg1">
                <a:alpha val="8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5" name="Rectangles 4"/>
            <p:cNvSpPr/>
            <p:nvPr/>
          </p:nvSpPr>
          <p:spPr>
            <a:xfrm>
              <a:off x="2902" y="4254"/>
              <a:ext cx="4023" cy="1796"/>
            </a:xfrm>
            <a:prstGeom prst="rect">
              <a:avLst/>
            </a:prstGeom>
            <a:solidFill>
              <a:schemeClr val="bg1">
                <a:alpha val="8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6" name="Rectangles 5"/>
            <p:cNvSpPr/>
            <p:nvPr/>
          </p:nvSpPr>
          <p:spPr>
            <a:xfrm>
              <a:off x="2902" y="6749"/>
              <a:ext cx="4023" cy="3933"/>
            </a:xfrm>
            <a:prstGeom prst="rect">
              <a:avLst/>
            </a:prstGeom>
            <a:solidFill>
              <a:schemeClr val="bg1">
                <a:alpha val="8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7" name="Rectangles 6"/>
            <p:cNvSpPr/>
            <p:nvPr/>
          </p:nvSpPr>
          <p:spPr>
            <a:xfrm>
              <a:off x="5943" y="4745"/>
              <a:ext cx="12363" cy="5796"/>
            </a:xfrm>
            <a:prstGeom prst="rect">
              <a:avLst/>
            </a:prstGeom>
            <a:solidFill>
              <a:schemeClr val="bg1">
                <a:alpha val="8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8" name="Rectangles 7"/>
            <p:cNvSpPr/>
            <p:nvPr/>
          </p:nvSpPr>
          <p:spPr>
            <a:xfrm>
              <a:off x="12102" y="1980"/>
              <a:ext cx="6204" cy="5410"/>
            </a:xfrm>
            <a:prstGeom prst="rect">
              <a:avLst/>
            </a:prstGeom>
            <a:solidFill>
              <a:schemeClr val="bg1">
                <a:alpha val="8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noFill/>
        <a:effectLst/>
      </p:bgPr>
    </p:bg>
    <p:spTree>
      <p:nvGrpSpPr>
        <p:cNvPr id="1" name=""/>
        <p:cNvGrpSpPr/>
        <p:nvPr/>
      </p:nvGrpSpPr>
      <p:grpSpPr/>
      <p:sp>
        <p:nvSpPr>
          <p:cNvPr id="9" name="Text Box 8"/>
          <p:cNvSpPr txBox="1"/>
          <p:nvPr/>
        </p:nvSpPr>
        <p:spPr>
          <a:xfrm>
            <a:off x="742950" y="367030"/>
            <a:ext cx="97586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sz="3600">
                <a:sym typeface="+mn-ea"/>
              </a:rPr>
              <a:t>Complete Neural Network Architecture .. (cont.)</a:t>
            </a:r>
            <a:endParaRPr lang="en-US" sz="3600"/>
          </a:p>
        </p:txBody>
      </p:sp>
      <p:pic>
        <p:nvPicPr>
          <p:cNvPr id="3" name="Content Placeholder 2" descr="NeuralNetworkZoo20042019"/>
          <p:cNvPicPr>
            <a:picLocks noChangeAspect="1"/>
          </p:cNvPicPr>
          <p:nvPr>
            <p:ph sz="quarter" idx="13"/>
          </p:nvPr>
        </p:nvPicPr>
        <p:blipFill>
          <a:blip r:embed="rId1"/>
          <a:srcRect l="-710" t="37257" r="710" b="25818"/>
          <a:stretch>
            <a:fillRect/>
          </a:stretch>
        </p:blipFill>
        <p:spPr>
          <a:xfrm>
            <a:off x="1938020" y="998220"/>
            <a:ext cx="9166860" cy="5755005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" name="Text Box 8"/>
          <p:cNvSpPr txBox="1"/>
          <p:nvPr/>
        </p:nvSpPr>
        <p:spPr>
          <a:xfrm>
            <a:off x="2489835" y="2986405"/>
            <a:ext cx="75742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sz="3600">
                <a:sym typeface="+mn-ea"/>
              </a:rPr>
              <a:t>Bagaimana Neural Network Belajar?</a:t>
            </a:r>
            <a:endParaRPr lang="en-US" sz="36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 Box 1"/>
          <p:cNvSpPr txBox="1"/>
          <p:nvPr/>
        </p:nvSpPr>
        <p:spPr>
          <a:xfrm>
            <a:off x="588645" y="436245"/>
            <a:ext cx="8060055" cy="706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2F2F2F"/>
                </a:solidFill>
              </a14:hiddenFill>
            </a:ext>
          </a:extLst>
        </p:spPr>
        <p:txBody>
          <a:bodyPr wrap="none" rtlCol="0">
            <a:spAutoFit/>
          </a:bodyPr>
          <a:p>
            <a:r>
              <a:rPr lang="en-US" sz="4000">
                <a:solidFill>
                  <a:schemeClr val="tx1"/>
                </a:solidFill>
              </a:rPr>
              <a:t>Learning Algorithm Neural Network</a:t>
            </a:r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9144000" y="2274570"/>
            <a:ext cx="2233930" cy="4533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/>
              <a:t>Inisialisasi</a:t>
            </a:r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9144000" y="3107690"/>
            <a:ext cx="2233930" cy="4533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>
                <a:sym typeface="+mn-ea"/>
              </a:rPr>
              <a:t>feedforward</a:t>
            </a:r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9144000" y="3956050"/>
            <a:ext cx="2233930" cy="4533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/>
              <a:t>Calculate loss</a:t>
            </a:r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9144000" y="5775325"/>
            <a:ext cx="2233930" cy="4533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/>
              <a:t>Update weight</a:t>
            </a:r>
            <a:endParaRPr lang="en-US"/>
          </a:p>
        </p:txBody>
      </p:sp>
      <p:cxnSp>
        <p:nvCxnSpPr>
          <p:cNvPr id="12" name="Straight Arrow Connector 11"/>
          <p:cNvCxnSpPr>
            <a:stCxn id="4" idx="2"/>
            <a:endCxn id="6" idx="0"/>
          </p:cNvCxnSpPr>
          <p:nvPr/>
        </p:nvCxnSpPr>
        <p:spPr>
          <a:xfrm>
            <a:off x="10260965" y="2727960"/>
            <a:ext cx="0" cy="379730"/>
          </a:xfrm>
          <a:prstGeom prst="straightConnector1">
            <a:avLst/>
          </a:prstGeom>
          <a:ln w="28575">
            <a:solidFill>
              <a:schemeClr val="tx1"/>
            </a:solidFill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6" idx="2"/>
            <a:endCxn id="7" idx="0"/>
          </p:cNvCxnSpPr>
          <p:nvPr/>
        </p:nvCxnSpPr>
        <p:spPr>
          <a:xfrm>
            <a:off x="10260965" y="3561080"/>
            <a:ext cx="0" cy="394970"/>
          </a:xfrm>
          <a:prstGeom prst="straightConnector1">
            <a:avLst/>
          </a:prstGeom>
          <a:ln w="28575">
            <a:solidFill>
              <a:schemeClr val="tx1"/>
            </a:solidFill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7" idx="2"/>
            <a:endCxn id="3" idx="0"/>
          </p:cNvCxnSpPr>
          <p:nvPr/>
        </p:nvCxnSpPr>
        <p:spPr>
          <a:xfrm flipH="1">
            <a:off x="10254615" y="4409440"/>
            <a:ext cx="6350" cy="456565"/>
          </a:xfrm>
          <a:prstGeom prst="straightConnector1">
            <a:avLst/>
          </a:prstGeom>
          <a:ln w="28575">
            <a:solidFill>
              <a:schemeClr val="tx1"/>
            </a:solidFill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ounded Rectangle 2"/>
          <p:cNvSpPr/>
          <p:nvPr/>
        </p:nvSpPr>
        <p:spPr>
          <a:xfrm>
            <a:off x="8953500" y="4866005"/>
            <a:ext cx="2602230" cy="4533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/>
              <a:t>calculate gradient loss</a:t>
            </a:r>
            <a:endParaRPr lang="en-US"/>
          </a:p>
        </p:txBody>
      </p:sp>
      <p:cxnSp>
        <p:nvCxnSpPr>
          <p:cNvPr id="5" name="Straight Arrow Connector 4"/>
          <p:cNvCxnSpPr>
            <a:stCxn id="3" idx="2"/>
            <a:endCxn id="8" idx="0"/>
          </p:cNvCxnSpPr>
          <p:nvPr/>
        </p:nvCxnSpPr>
        <p:spPr>
          <a:xfrm>
            <a:off x="10254615" y="5319395"/>
            <a:ext cx="6350" cy="455930"/>
          </a:xfrm>
          <a:prstGeom prst="straightConnector1">
            <a:avLst/>
          </a:prstGeom>
          <a:ln w="28575">
            <a:solidFill>
              <a:schemeClr val="tx1"/>
            </a:solidFill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2" name="Group 61"/>
          <p:cNvGrpSpPr/>
          <p:nvPr/>
        </p:nvGrpSpPr>
        <p:grpSpPr>
          <a:xfrm>
            <a:off x="2901315" y="2924810"/>
            <a:ext cx="3741420" cy="2530475"/>
            <a:chOff x="7204" y="4813"/>
            <a:chExt cx="10051" cy="7096"/>
          </a:xfrm>
        </p:grpSpPr>
        <p:sp>
          <p:nvSpPr>
            <p:cNvPr id="21" name="Oval 20"/>
            <p:cNvSpPr/>
            <p:nvPr/>
          </p:nvSpPr>
          <p:spPr>
            <a:xfrm>
              <a:off x="10500" y="4813"/>
              <a:ext cx="1008" cy="1008"/>
            </a:xfrm>
            <a:prstGeom prst="ellipse">
              <a:avLst/>
            </a:prstGeom>
            <a:solidFill>
              <a:srgbClr val="66C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10500" y="6829"/>
              <a:ext cx="1008" cy="1008"/>
            </a:xfrm>
            <a:prstGeom prst="ellipse">
              <a:avLst/>
            </a:prstGeom>
            <a:solidFill>
              <a:srgbClr val="66C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16247" y="7837"/>
              <a:ext cx="1008" cy="1008"/>
            </a:xfrm>
            <a:prstGeom prst="ellipse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>
              <a:off x="10500" y="8845"/>
              <a:ext cx="1008" cy="1008"/>
            </a:xfrm>
            <a:prstGeom prst="ellipse">
              <a:avLst/>
            </a:prstGeom>
            <a:solidFill>
              <a:srgbClr val="66C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>
              <a:off x="13847" y="5821"/>
              <a:ext cx="1008" cy="1008"/>
            </a:xfrm>
            <a:prstGeom prst="ellipse">
              <a:avLst/>
            </a:prstGeom>
            <a:solidFill>
              <a:srgbClr val="66C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>
              <a:off x="13847" y="7837"/>
              <a:ext cx="1008" cy="1008"/>
            </a:xfrm>
            <a:prstGeom prst="ellipse">
              <a:avLst/>
            </a:prstGeom>
            <a:solidFill>
              <a:srgbClr val="66C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>
              <a:off x="10500" y="10901"/>
              <a:ext cx="1008" cy="1008"/>
            </a:xfrm>
            <a:prstGeom prst="ellipse">
              <a:avLst/>
            </a:prstGeom>
            <a:solidFill>
              <a:srgbClr val="66C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13847" y="9893"/>
              <a:ext cx="1008" cy="1008"/>
            </a:xfrm>
            <a:prstGeom prst="ellipse">
              <a:avLst/>
            </a:prstGeom>
            <a:solidFill>
              <a:srgbClr val="66C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37" name="Oval 36"/>
            <p:cNvSpPr/>
            <p:nvPr/>
          </p:nvSpPr>
          <p:spPr>
            <a:xfrm>
              <a:off x="7204" y="6829"/>
              <a:ext cx="1008" cy="1008"/>
            </a:xfrm>
            <a:prstGeom prst="ellipse">
              <a:avLst/>
            </a:prstGeom>
            <a:solidFill>
              <a:srgbClr val="FFC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>
              <a:off x="7204" y="8845"/>
              <a:ext cx="1008" cy="1008"/>
            </a:xfrm>
            <a:prstGeom prst="ellipse">
              <a:avLst/>
            </a:prstGeom>
            <a:solidFill>
              <a:srgbClr val="FFC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cxnSp>
          <p:nvCxnSpPr>
            <p:cNvPr id="39" name="Straight Connector 38"/>
            <p:cNvCxnSpPr>
              <a:stCxn id="37" idx="6"/>
              <a:endCxn id="21" idx="2"/>
            </p:cNvCxnSpPr>
            <p:nvPr/>
          </p:nvCxnSpPr>
          <p:spPr>
            <a:xfrm flipV="1">
              <a:off x="8212" y="5317"/>
              <a:ext cx="2288" cy="2016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>
              <a:stCxn id="37" idx="6"/>
              <a:endCxn id="22" idx="2"/>
            </p:cNvCxnSpPr>
            <p:nvPr/>
          </p:nvCxnSpPr>
          <p:spPr>
            <a:xfrm>
              <a:off x="8212" y="7333"/>
              <a:ext cx="2288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stCxn id="37" idx="6"/>
              <a:endCxn id="27" idx="2"/>
            </p:cNvCxnSpPr>
            <p:nvPr/>
          </p:nvCxnSpPr>
          <p:spPr>
            <a:xfrm>
              <a:off x="8212" y="7333"/>
              <a:ext cx="2288" cy="2016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>
              <a:stCxn id="38" idx="6"/>
              <a:endCxn id="27" idx="2"/>
            </p:cNvCxnSpPr>
            <p:nvPr/>
          </p:nvCxnSpPr>
          <p:spPr>
            <a:xfrm>
              <a:off x="8212" y="9349"/>
              <a:ext cx="2288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>
              <a:stCxn id="38" idx="6"/>
              <a:endCxn id="21" idx="2"/>
            </p:cNvCxnSpPr>
            <p:nvPr/>
          </p:nvCxnSpPr>
          <p:spPr>
            <a:xfrm flipV="1">
              <a:off x="8212" y="5317"/>
              <a:ext cx="2288" cy="4032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>
              <a:stCxn id="38" idx="6"/>
              <a:endCxn id="35" idx="2"/>
            </p:cNvCxnSpPr>
            <p:nvPr/>
          </p:nvCxnSpPr>
          <p:spPr>
            <a:xfrm>
              <a:off x="8212" y="9349"/>
              <a:ext cx="2288" cy="2056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>
              <a:stCxn id="37" idx="6"/>
              <a:endCxn id="35" idx="2"/>
            </p:cNvCxnSpPr>
            <p:nvPr/>
          </p:nvCxnSpPr>
          <p:spPr>
            <a:xfrm>
              <a:off x="8212" y="7333"/>
              <a:ext cx="2288" cy="4072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>
              <a:stCxn id="38" idx="6"/>
              <a:endCxn id="22" idx="2"/>
            </p:cNvCxnSpPr>
            <p:nvPr/>
          </p:nvCxnSpPr>
          <p:spPr>
            <a:xfrm flipV="1">
              <a:off x="8212" y="7333"/>
              <a:ext cx="2288" cy="2016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>
              <a:stCxn id="21" idx="6"/>
              <a:endCxn id="33" idx="2"/>
            </p:cNvCxnSpPr>
            <p:nvPr/>
          </p:nvCxnSpPr>
          <p:spPr>
            <a:xfrm>
              <a:off x="11508" y="5317"/>
              <a:ext cx="2339" cy="3024"/>
            </a:xfrm>
            <a:prstGeom prst="line">
              <a:avLst/>
            </a:prstGeom>
            <a:solidFill>
              <a:srgbClr val="66CC00"/>
            </a:solidFill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>
              <a:stCxn id="21" idx="6"/>
              <a:endCxn id="36" idx="2"/>
            </p:cNvCxnSpPr>
            <p:nvPr/>
          </p:nvCxnSpPr>
          <p:spPr>
            <a:xfrm>
              <a:off x="11508" y="5317"/>
              <a:ext cx="2339" cy="5080"/>
            </a:xfrm>
            <a:prstGeom prst="line">
              <a:avLst/>
            </a:prstGeom>
            <a:solidFill>
              <a:srgbClr val="66CC00"/>
            </a:solidFill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>
              <a:stCxn id="21" idx="6"/>
              <a:endCxn id="32" idx="2"/>
            </p:cNvCxnSpPr>
            <p:nvPr/>
          </p:nvCxnSpPr>
          <p:spPr>
            <a:xfrm>
              <a:off x="11508" y="5317"/>
              <a:ext cx="2339" cy="1008"/>
            </a:xfrm>
            <a:prstGeom prst="line">
              <a:avLst/>
            </a:prstGeom>
            <a:solidFill>
              <a:srgbClr val="66CC00"/>
            </a:solidFill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>
              <a:stCxn id="22" idx="6"/>
              <a:endCxn id="32" idx="2"/>
            </p:cNvCxnSpPr>
            <p:nvPr/>
          </p:nvCxnSpPr>
          <p:spPr>
            <a:xfrm flipV="1">
              <a:off x="11508" y="6325"/>
              <a:ext cx="2339" cy="1008"/>
            </a:xfrm>
            <a:prstGeom prst="line">
              <a:avLst/>
            </a:prstGeom>
            <a:solidFill>
              <a:srgbClr val="66CC00"/>
            </a:solidFill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stCxn id="27" idx="6"/>
              <a:endCxn id="32" idx="2"/>
            </p:cNvCxnSpPr>
            <p:nvPr/>
          </p:nvCxnSpPr>
          <p:spPr>
            <a:xfrm flipV="1">
              <a:off x="11508" y="6325"/>
              <a:ext cx="2339" cy="3024"/>
            </a:xfrm>
            <a:prstGeom prst="line">
              <a:avLst/>
            </a:prstGeom>
            <a:solidFill>
              <a:srgbClr val="66CC00"/>
            </a:solidFill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>
              <a:stCxn id="35" idx="6"/>
              <a:endCxn id="32" idx="2"/>
            </p:cNvCxnSpPr>
            <p:nvPr/>
          </p:nvCxnSpPr>
          <p:spPr>
            <a:xfrm flipV="1">
              <a:off x="11508" y="6325"/>
              <a:ext cx="2339" cy="5080"/>
            </a:xfrm>
            <a:prstGeom prst="line">
              <a:avLst/>
            </a:prstGeom>
            <a:solidFill>
              <a:srgbClr val="66CC00"/>
            </a:solidFill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>
              <a:stCxn id="27" idx="6"/>
              <a:endCxn id="33" idx="2"/>
            </p:cNvCxnSpPr>
            <p:nvPr/>
          </p:nvCxnSpPr>
          <p:spPr>
            <a:xfrm flipV="1">
              <a:off x="11508" y="8341"/>
              <a:ext cx="2339" cy="1008"/>
            </a:xfrm>
            <a:prstGeom prst="line">
              <a:avLst/>
            </a:prstGeom>
            <a:solidFill>
              <a:srgbClr val="66CC00"/>
            </a:solidFill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>
              <a:stCxn id="27" idx="6"/>
              <a:endCxn id="36" idx="2"/>
            </p:cNvCxnSpPr>
            <p:nvPr/>
          </p:nvCxnSpPr>
          <p:spPr>
            <a:xfrm>
              <a:off x="11508" y="9349"/>
              <a:ext cx="2339" cy="1048"/>
            </a:xfrm>
            <a:prstGeom prst="line">
              <a:avLst/>
            </a:prstGeom>
            <a:solidFill>
              <a:srgbClr val="66CC00"/>
            </a:solidFill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stCxn id="22" idx="6"/>
              <a:endCxn id="33" idx="2"/>
            </p:cNvCxnSpPr>
            <p:nvPr/>
          </p:nvCxnSpPr>
          <p:spPr>
            <a:xfrm>
              <a:off x="11508" y="7333"/>
              <a:ext cx="2339" cy="1008"/>
            </a:xfrm>
            <a:prstGeom prst="line">
              <a:avLst/>
            </a:prstGeom>
            <a:solidFill>
              <a:srgbClr val="66CC00"/>
            </a:solidFill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>
              <a:stCxn id="22" idx="6"/>
              <a:endCxn id="36" idx="2"/>
            </p:cNvCxnSpPr>
            <p:nvPr/>
          </p:nvCxnSpPr>
          <p:spPr>
            <a:xfrm>
              <a:off x="11508" y="7333"/>
              <a:ext cx="2339" cy="3064"/>
            </a:xfrm>
            <a:prstGeom prst="line">
              <a:avLst/>
            </a:prstGeom>
            <a:solidFill>
              <a:srgbClr val="66CC00"/>
            </a:solidFill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>
              <a:stCxn id="35" idx="6"/>
              <a:endCxn id="33" idx="2"/>
            </p:cNvCxnSpPr>
            <p:nvPr/>
          </p:nvCxnSpPr>
          <p:spPr>
            <a:xfrm flipV="1">
              <a:off x="11508" y="8341"/>
              <a:ext cx="2339" cy="3064"/>
            </a:xfrm>
            <a:prstGeom prst="line">
              <a:avLst/>
            </a:prstGeom>
            <a:solidFill>
              <a:srgbClr val="66CC00"/>
            </a:solidFill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>
              <a:stCxn id="35" idx="6"/>
              <a:endCxn id="36" idx="2"/>
            </p:cNvCxnSpPr>
            <p:nvPr/>
          </p:nvCxnSpPr>
          <p:spPr>
            <a:xfrm flipV="1">
              <a:off x="11508" y="10397"/>
              <a:ext cx="2339" cy="1008"/>
            </a:xfrm>
            <a:prstGeom prst="line">
              <a:avLst/>
            </a:prstGeom>
            <a:solidFill>
              <a:srgbClr val="66CC00"/>
            </a:solidFill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>
              <a:stCxn id="32" idx="6"/>
            </p:cNvCxnSpPr>
            <p:nvPr/>
          </p:nvCxnSpPr>
          <p:spPr>
            <a:xfrm>
              <a:off x="14855" y="6325"/>
              <a:ext cx="1443" cy="2004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>
              <a:stCxn id="33" idx="6"/>
              <a:endCxn id="23" idx="2"/>
            </p:cNvCxnSpPr>
            <p:nvPr/>
          </p:nvCxnSpPr>
          <p:spPr>
            <a:xfrm>
              <a:off x="14855" y="8341"/>
              <a:ext cx="1392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stCxn id="36" idx="6"/>
              <a:endCxn id="23" idx="2"/>
            </p:cNvCxnSpPr>
            <p:nvPr/>
          </p:nvCxnSpPr>
          <p:spPr>
            <a:xfrm flipV="1">
              <a:off x="14855" y="8341"/>
              <a:ext cx="1392" cy="2056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6" name="Straight Arrow Connector 15"/>
          <p:cNvCxnSpPr/>
          <p:nvPr/>
        </p:nvCxnSpPr>
        <p:spPr>
          <a:xfrm flipV="1">
            <a:off x="2882900" y="2159000"/>
            <a:ext cx="3383280" cy="12700"/>
          </a:xfrm>
          <a:prstGeom prst="straightConnector1">
            <a:avLst/>
          </a:prstGeom>
          <a:ln w="28575">
            <a:headEnd type="none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Box 16"/>
          <p:cNvSpPr txBox="1"/>
          <p:nvPr/>
        </p:nvSpPr>
        <p:spPr>
          <a:xfrm>
            <a:off x="3771900" y="1803400"/>
            <a:ext cx="13893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/>
            <a:r>
              <a:rPr lang="en-US">
                <a:sym typeface="+mn-ea"/>
              </a:rPr>
              <a:t>feedforward</a:t>
            </a:r>
            <a:endParaRPr lang="en-US"/>
          </a:p>
        </p:txBody>
      </p:sp>
      <p:cxnSp>
        <p:nvCxnSpPr>
          <p:cNvPr id="18" name="Straight Arrow Connector 17"/>
          <p:cNvCxnSpPr/>
          <p:nvPr/>
        </p:nvCxnSpPr>
        <p:spPr>
          <a:xfrm flipV="1">
            <a:off x="2882900" y="6358255"/>
            <a:ext cx="3383280" cy="12700"/>
          </a:xfrm>
          <a:prstGeom prst="straightConnector1">
            <a:avLst/>
          </a:prstGeom>
          <a:ln w="28575"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Box 18"/>
          <p:cNvSpPr txBox="1"/>
          <p:nvPr/>
        </p:nvSpPr>
        <p:spPr>
          <a:xfrm>
            <a:off x="3771900" y="5989955"/>
            <a:ext cx="16052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/>
            <a:r>
              <a:rPr lang="en-US">
                <a:sym typeface="+mn-ea"/>
              </a:rPr>
              <a:t>feedbackward</a:t>
            </a:r>
            <a:endParaRPr lang="en-US"/>
          </a:p>
        </p:txBody>
      </p:sp>
      <p:sp>
        <p:nvSpPr>
          <p:cNvPr id="26" name="Text Box 25"/>
          <p:cNvSpPr txBox="1"/>
          <p:nvPr/>
        </p:nvSpPr>
        <p:spPr>
          <a:xfrm>
            <a:off x="7513320" y="3860165"/>
            <a:ext cx="1135380" cy="6451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/>
            <a:r>
              <a:rPr lang="en-US">
                <a:sym typeface="+mn-ea"/>
              </a:rPr>
              <a:t>calculate</a:t>
            </a:r>
            <a:endParaRPr lang="en-US">
              <a:sym typeface="+mn-ea"/>
            </a:endParaRPr>
          </a:p>
          <a:p>
            <a:pPr algn="l"/>
            <a:r>
              <a:rPr lang="en-US">
                <a:sym typeface="+mn-ea"/>
              </a:rPr>
              <a:t>loss/error</a:t>
            </a:r>
            <a:endParaRPr lang="en-US"/>
          </a:p>
        </p:txBody>
      </p:sp>
      <p:sp>
        <p:nvSpPr>
          <p:cNvPr id="30" name="Text Box 29"/>
          <p:cNvSpPr txBox="1"/>
          <p:nvPr/>
        </p:nvSpPr>
        <p:spPr>
          <a:xfrm>
            <a:off x="3276600" y="6337300"/>
            <a:ext cx="25958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/>
            <a:r>
              <a:rPr lang="en-US" i="1">
                <a:solidFill>
                  <a:schemeClr val="tx1"/>
                </a:solidFill>
                <a:sym typeface="+mn-ea"/>
              </a:rPr>
              <a:t>(calculate gradient loss)</a:t>
            </a:r>
            <a:endParaRPr lang="en-US" i="1">
              <a:solidFill>
                <a:schemeClr val="tx1"/>
              </a:solidFill>
              <a:sym typeface="+mn-ea"/>
            </a:endParaRPr>
          </a:p>
        </p:txBody>
      </p:sp>
      <p:sp>
        <p:nvSpPr>
          <p:cNvPr id="31" name="Text Box 30"/>
          <p:cNvSpPr txBox="1"/>
          <p:nvPr/>
        </p:nvSpPr>
        <p:spPr>
          <a:xfrm>
            <a:off x="1750060" y="6021070"/>
            <a:ext cx="919480" cy="64516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none" rtlCol="0" anchor="t">
            <a:spAutoFit/>
          </a:bodyPr>
          <a:p>
            <a:pPr algn="ctr"/>
            <a:r>
              <a:rPr lang="en-US" i="1">
                <a:solidFill>
                  <a:schemeClr val="bg1"/>
                </a:solidFill>
                <a:sym typeface="+mn-ea"/>
              </a:rPr>
              <a:t>Update </a:t>
            </a:r>
            <a:endParaRPr lang="en-US" i="1">
              <a:solidFill>
                <a:schemeClr val="bg1"/>
              </a:solidFill>
              <a:sym typeface="+mn-ea"/>
            </a:endParaRPr>
          </a:p>
          <a:p>
            <a:pPr algn="ctr"/>
            <a:r>
              <a:rPr lang="en-US" i="1">
                <a:solidFill>
                  <a:schemeClr val="bg1"/>
                </a:solidFill>
                <a:sym typeface="+mn-ea"/>
              </a:rPr>
              <a:t>weight</a:t>
            </a:r>
            <a:endParaRPr lang="en-US" i="1">
              <a:solidFill>
                <a:schemeClr val="bg1"/>
              </a:solidFill>
              <a:sym typeface="+mn-ea"/>
            </a:endParaRPr>
          </a:p>
        </p:txBody>
      </p:sp>
      <p:sp>
        <p:nvSpPr>
          <p:cNvPr id="9" name="Text Box 8"/>
          <p:cNvSpPr txBox="1"/>
          <p:nvPr/>
        </p:nvSpPr>
        <p:spPr>
          <a:xfrm>
            <a:off x="1788160" y="1842770"/>
            <a:ext cx="843280" cy="64516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none" rtlCol="0" anchor="t">
            <a:spAutoFit/>
          </a:bodyPr>
          <a:p>
            <a:pPr algn="ctr"/>
            <a:r>
              <a:rPr lang="en-US" i="1">
                <a:solidFill>
                  <a:schemeClr val="bg1"/>
                </a:solidFill>
                <a:sym typeface="+mn-ea"/>
              </a:rPr>
              <a:t>Initial</a:t>
            </a:r>
            <a:endParaRPr lang="en-US" i="1">
              <a:solidFill>
                <a:schemeClr val="bg1"/>
              </a:solidFill>
              <a:sym typeface="+mn-ea"/>
            </a:endParaRPr>
          </a:p>
          <a:p>
            <a:pPr algn="ctr"/>
            <a:r>
              <a:rPr lang="en-US" i="1">
                <a:solidFill>
                  <a:schemeClr val="bg1"/>
                </a:solidFill>
                <a:sym typeface="+mn-ea"/>
              </a:rPr>
              <a:t>weight</a:t>
            </a:r>
            <a:endParaRPr lang="en-US" i="1">
              <a:solidFill>
                <a:schemeClr val="bg1"/>
              </a:solidFill>
              <a:sym typeface="+mn-ea"/>
            </a:endParaRPr>
          </a:p>
        </p:txBody>
      </p:sp>
      <p:sp>
        <p:nvSpPr>
          <p:cNvPr id="11" name="Arc 10"/>
          <p:cNvSpPr/>
          <p:nvPr/>
        </p:nvSpPr>
        <p:spPr>
          <a:xfrm>
            <a:off x="5638800" y="2171700"/>
            <a:ext cx="1780540" cy="4198620"/>
          </a:xfrm>
          <a:prstGeom prst="arc">
            <a:avLst>
              <a:gd name="adj1" fmla="val 16200000"/>
              <a:gd name="adj2" fmla="val 5283904"/>
            </a:avLst>
          </a:prstGeom>
          <a:ln w="28575">
            <a:headEnd type="none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4" name="Arc 13"/>
          <p:cNvSpPr/>
          <p:nvPr/>
        </p:nvSpPr>
        <p:spPr>
          <a:xfrm flipH="1" flipV="1">
            <a:off x="588645" y="2172335"/>
            <a:ext cx="1780540" cy="4198620"/>
          </a:xfrm>
          <a:prstGeom prst="arc">
            <a:avLst>
              <a:gd name="adj1" fmla="val 16200000"/>
              <a:gd name="adj2" fmla="val 5283904"/>
            </a:avLst>
          </a:prstGeom>
          <a:ln w="28575">
            <a:headEnd type="none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 Box 1"/>
          <p:cNvSpPr txBox="1"/>
          <p:nvPr/>
        </p:nvSpPr>
        <p:spPr>
          <a:xfrm>
            <a:off x="588645" y="422275"/>
            <a:ext cx="3345815" cy="706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2F2F2F"/>
                </a:solidFill>
              </a14:hiddenFill>
            </a:ext>
          </a:extLst>
        </p:spPr>
        <p:txBody>
          <a:bodyPr wrap="none" rtlCol="0">
            <a:spAutoFit/>
          </a:bodyPr>
          <a:p>
            <a:r>
              <a:rPr lang="en-US" sz="4000">
                <a:solidFill>
                  <a:schemeClr val="tx1"/>
                </a:solidFill>
              </a:rPr>
              <a:t>Loss Function</a:t>
            </a:r>
            <a:endParaRPr lang="en-US" sz="4000">
              <a:solidFill>
                <a:schemeClr val="tx1"/>
              </a:solidFill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1091883" y="1568450"/>
            <a:ext cx="5484495" cy="37846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sz="2400" b="1">
                <a:sym typeface="+mn-ea"/>
              </a:rPr>
              <a:t>Propabilistic :</a:t>
            </a:r>
            <a:endParaRPr lang="en-US" sz="2400" b="1">
              <a:sym typeface="+mn-ea"/>
            </a:endParaRPr>
          </a:p>
          <a:p>
            <a:pPr lvl="1" algn="l"/>
            <a:r>
              <a:rPr lang="en-US" sz="2400"/>
              <a:t>- Categorical Cross Entropy</a:t>
            </a:r>
            <a:endParaRPr lang="en-US" sz="2400"/>
          </a:p>
          <a:p>
            <a:pPr lvl="1" algn="l"/>
            <a:r>
              <a:rPr lang="en-US" sz="2400"/>
              <a:t>- Binary Cross Entropy</a:t>
            </a:r>
            <a:endParaRPr lang="en-US" sz="2400"/>
          </a:p>
          <a:p>
            <a:pPr lvl="1" algn="l"/>
            <a:r>
              <a:rPr lang="en-US" sz="2400"/>
              <a:t>- dll.</a:t>
            </a:r>
            <a:endParaRPr lang="en-US" sz="2400"/>
          </a:p>
          <a:p>
            <a:pPr algn="l"/>
            <a:endParaRPr lang="en-US" sz="2400"/>
          </a:p>
          <a:p>
            <a:pPr algn="l"/>
            <a:r>
              <a:rPr lang="en-US" sz="2400" b="1"/>
              <a:t>Regression :</a:t>
            </a:r>
            <a:endParaRPr lang="en-US" sz="2400" b="1"/>
          </a:p>
          <a:p>
            <a:pPr lvl="1" algn="l"/>
            <a:r>
              <a:rPr lang="en-US" sz="2400"/>
              <a:t>- Mean Squared Error (MSE)</a:t>
            </a:r>
            <a:endParaRPr lang="en-US" sz="2400"/>
          </a:p>
          <a:p>
            <a:pPr lvl="1" algn="l"/>
            <a:r>
              <a:rPr lang="en-US" sz="2400"/>
              <a:t>- Mean Percentage Error (MAPE)</a:t>
            </a:r>
            <a:endParaRPr lang="en-US" sz="2400"/>
          </a:p>
          <a:p>
            <a:pPr lvl="1" algn="l"/>
            <a:r>
              <a:rPr lang="en-US" sz="2400"/>
              <a:t>- Root Mean Squared Error (RMSE)</a:t>
            </a:r>
            <a:endParaRPr lang="en-US" sz="2400"/>
          </a:p>
          <a:p>
            <a:pPr lvl="1" algn="l"/>
            <a:r>
              <a:rPr lang="en-US" sz="2400"/>
              <a:t>- dll.</a:t>
            </a:r>
            <a:endParaRPr lang="en-US" sz="2400"/>
          </a:p>
        </p:txBody>
      </p:sp>
      <p:sp>
        <p:nvSpPr>
          <p:cNvPr id="4" name="Rectangles 3"/>
          <p:cNvSpPr/>
          <p:nvPr/>
        </p:nvSpPr>
        <p:spPr>
          <a:xfrm>
            <a:off x="6858000" y="2000250"/>
            <a:ext cx="3371850" cy="91440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2800" i="1">
                <a:solidFill>
                  <a:schemeClr val="tx1"/>
                </a:solidFill>
              </a:rPr>
              <a:t>Kasus Klasifikasi</a:t>
            </a:r>
            <a:endParaRPr lang="en-US" sz="2800" i="1">
              <a:solidFill>
                <a:schemeClr val="tx1"/>
              </a:solidFill>
            </a:endParaRPr>
          </a:p>
        </p:txBody>
      </p:sp>
      <p:sp>
        <p:nvSpPr>
          <p:cNvPr id="5" name="Rectangles 4"/>
          <p:cNvSpPr/>
          <p:nvPr/>
        </p:nvSpPr>
        <p:spPr>
          <a:xfrm>
            <a:off x="6858000" y="3956050"/>
            <a:ext cx="3371850" cy="91440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2800" i="1">
                <a:solidFill>
                  <a:schemeClr val="tx1"/>
                </a:solidFill>
              </a:rPr>
              <a:t>Kasus Regresi</a:t>
            </a:r>
            <a:endParaRPr lang="en-US" sz="2800" i="1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 Box 1"/>
          <p:cNvSpPr txBox="1"/>
          <p:nvPr/>
        </p:nvSpPr>
        <p:spPr>
          <a:xfrm>
            <a:off x="588645" y="436245"/>
            <a:ext cx="8060055" cy="1076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2F2F2F"/>
                </a:solidFill>
              </a14:hiddenFill>
            </a:ext>
          </a:extLst>
        </p:spPr>
        <p:txBody>
          <a:bodyPr wrap="none" rtlCol="0">
            <a:spAutoFit/>
          </a:bodyPr>
          <a:p>
            <a:r>
              <a:rPr lang="en-US" sz="4000">
                <a:solidFill>
                  <a:schemeClr val="tx1"/>
                </a:solidFill>
              </a:rPr>
              <a:t>Learning Algorithm Neural Network</a:t>
            </a:r>
            <a:endParaRPr lang="en-US" sz="4000">
              <a:solidFill>
                <a:schemeClr val="tx1"/>
              </a:solidFill>
            </a:endParaRPr>
          </a:p>
          <a:p>
            <a:r>
              <a:rPr lang="en-US" sz="2400">
                <a:solidFill>
                  <a:schemeClr val="tx1"/>
                </a:solidFill>
              </a:rPr>
              <a:t>introduction - Optimizer </a:t>
            </a:r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9" name="Text Box 8"/>
          <p:cNvSpPr txBox="1"/>
          <p:nvPr/>
        </p:nvSpPr>
        <p:spPr>
          <a:xfrm>
            <a:off x="8896350" y="1802765"/>
            <a:ext cx="3169285" cy="43999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000" b="1">
                <a:sym typeface="+mn-ea"/>
              </a:rPr>
              <a:t>Optimizer :</a:t>
            </a:r>
            <a:endParaRPr lang="en-US" sz="2000">
              <a:sym typeface="+mn-ea"/>
            </a:endParaRPr>
          </a:p>
          <a:p>
            <a:r>
              <a:rPr lang="en-US" sz="2000">
                <a:sym typeface="+mn-ea"/>
              </a:rPr>
              <a:t>algorithm yang mengatur </a:t>
            </a:r>
            <a:r>
              <a:rPr lang="en-US" sz="2000" b="1">
                <a:sym typeface="+mn-ea"/>
              </a:rPr>
              <a:t>bagaimana model diupdate</a:t>
            </a:r>
            <a:r>
              <a:rPr lang="en-US" sz="2000">
                <a:sym typeface="+mn-ea"/>
              </a:rPr>
              <a:t> dengan terlebih dahulu mencari gradient function menggunakan teknik seperti backpropagation.</a:t>
            </a:r>
            <a:endParaRPr lang="en-US" sz="2000">
              <a:sym typeface="+mn-ea"/>
            </a:endParaRPr>
          </a:p>
          <a:p>
            <a:endParaRPr lang="en-US" sz="2000">
              <a:sym typeface="+mn-ea"/>
            </a:endParaRPr>
          </a:p>
          <a:p>
            <a:r>
              <a:rPr lang="en-US" sz="2000">
                <a:sym typeface="+mn-ea"/>
              </a:rPr>
              <a:t>Flow proses disamping, dari satu step ke step lainya hingga didapatkan updated weight disebut optimizer.</a:t>
            </a:r>
            <a:endParaRPr lang="en-US" sz="2000">
              <a:sym typeface="+mn-ea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2901315" y="2924810"/>
            <a:ext cx="3741420" cy="2530475"/>
            <a:chOff x="7204" y="4813"/>
            <a:chExt cx="10051" cy="7096"/>
          </a:xfrm>
        </p:grpSpPr>
        <p:sp>
          <p:nvSpPr>
            <p:cNvPr id="14" name="Oval 13"/>
            <p:cNvSpPr/>
            <p:nvPr/>
          </p:nvSpPr>
          <p:spPr>
            <a:xfrm>
              <a:off x="10500" y="4813"/>
              <a:ext cx="1008" cy="1008"/>
            </a:xfrm>
            <a:prstGeom prst="ellipse">
              <a:avLst/>
            </a:prstGeom>
            <a:solidFill>
              <a:srgbClr val="66C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>
              <a:off x="10500" y="6829"/>
              <a:ext cx="1008" cy="1008"/>
            </a:xfrm>
            <a:prstGeom prst="ellipse">
              <a:avLst/>
            </a:prstGeom>
            <a:solidFill>
              <a:srgbClr val="66C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>
              <a:off x="16247" y="7837"/>
              <a:ext cx="1008" cy="1008"/>
            </a:xfrm>
            <a:prstGeom prst="ellipse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>
              <a:off x="10500" y="8845"/>
              <a:ext cx="1008" cy="1008"/>
            </a:xfrm>
            <a:prstGeom prst="ellipse">
              <a:avLst/>
            </a:prstGeom>
            <a:solidFill>
              <a:srgbClr val="66C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29" name="Oval 28"/>
            <p:cNvSpPr/>
            <p:nvPr/>
          </p:nvSpPr>
          <p:spPr>
            <a:xfrm>
              <a:off x="13847" y="5821"/>
              <a:ext cx="1008" cy="1008"/>
            </a:xfrm>
            <a:prstGeom prst="ellipse">
              <a:avLst/>
            </a:prstGeom>
            <a:solidFill>
              <a:srgbClr val="66C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>
              <a:off x="13847" y="7837"/>
              <a:ext cx="1008" cy="1008"/>
            </a:xfrm>
            <a:prstGeom prst="ellipse">
              <a:avLst/>
            </a:prstGeom>
            <a:solidFill>
              <a:srgbClr val="66C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63" name="Oval 62"/>
            <p:cNvSpPr/>
            <p:nvPr/>
          </p:nvSpPr>
          <p:spPr>
            <a:xfrm>
              <a:off x="10500" y="10901"/>
              <a:ext cx="1008" cy="1008"/>
            </a:xfrm>
            <a:prstGeom prst="ellipse">
              <a:avLst/>
            </a:prstGeom>
            <a:solidFill>
              <a:srgbClr val="66C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64" name="Oval 63"/>
            <p:cNvSpPr/>
            <p:nvPr/>
          </p:nvSpPr>
          <p:spPr>
            <a:xfrm>
              <a:off x="13847" y="9893"/>
              <a:ext cx="1008" cy="1008"/>
            </a:xfrm>
            <a:prstGeom prst="ellipse">
              <a:avLst/>
            </a:prstGeom>
            <a:solidFill>
              <a:srgbClr val="66C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65" name="Oval 64"/>
            <p:cNvSpPr/>
            <p:nvPr/>
          </p:nvSpPr>
          <p:spPr>
            <a:xfrm>
              <a:off x="7204" y="6829"/>
              <a:ext cx="1008" cy="1008"/>
            </a:xfrm>
            <a:prstGeom prst="ellipse">
              <a:avLst/>
            </a:prstGeom>
            <a:solidFill>
              <a:srgbClr val="FFC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66" name="Oval 65"/>
            <p:cNvSpPr/>
            <p:nvPr/>
          </p:nvSpPr>
          <p:spPr>
            <a:xfrm>
              <a:off x="7204" y="8845"/>
              <a:ext cx="1008" cy="1008"/>
            </a:xfrm>
            <a:prstGeom prst="ellipse">
              <a:avLst/>
            </a:prstGeom>
            <a:solidFill>
              <a:srgbClr val="FFC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cxnSp>
          <p:nvCxnSpPr>
            <p:cNvPr id="67" name="Straight Connector 66"/>
            <p:cNvCxnSpPr>
              <a:stCxn id="65" idx="6"/>
              <a:endCxn id="14" idx="2"/>
            </p:cNvCxnSpPr>
            <p:nvPr/>
          </p:nvCxnSpPr>
          <p:spPr>
            <a:xfrm flipV="1">
              <a:off x="8212" y="5317"/>
              <a:ext cx="2288" cy="2016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>
              <a:stCxn id="65" idx="6"/>
              <a:endCxn id="20" idx="2"/>
            </p:cNvCxnSpPr>
            <p:nvPr/>
          </p:nvCxnSpPr>
          <p:spPr>
            <a:xfrm>
              <a:off x="8212" y="7333"/>
              <a:ext cx="2288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>
              <a:stCxn id="65" idx="6"/>
              <a:endCxn id="28" idx="2"/>
            </p:cNvCxnSpPr>
            <p:nvPr/>
          </p:nvCxnSpPr>
          <p:spPr>
            <a:xfrm>
              <a:off x="8212" y="7333"/>
              <a:ext cx="2288" cy="2016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>
              <a:stCxn id="66" idx="6"/>
              <a:endCxn id="28" idx="2"/>
            </p:cNvCxnSpPr>
            <p:nvPr/>
          </p:nvCxnSpPr>
          <p:spPr>
            <a:xfrm>
              <a:off x="8212" y="9349"/>
              <a:ext cx="2288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>
              <a:stCxn id="66" idx="6"/>
              <a:endCxn id="14" idx="2"/>
            </p:cNvCxnSpPr>
            <p:nvPr/>
          </p:nvCxnSpPr>
          <p:spPr>
            <a:xfrm flipV="1">
              <a:off x="8212" y="5317"/>
              <a:ext cx="2288" cy="4032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>
              <a:stCxn id="66" idx="6"/>
              <a:endCxn id="63" idx="2"/>
            </p:cNvCxnSpPr>
            <p:nvPr/>
          </p:nvCxnSpPr>
          <p:spPr>
            <a:xfrm>
              <a:off x="8212" y="9349"/>
              <a:ext cx="2288" cy="2056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>
              <a:stCxn id="65" idx="6"/>
              <a:endCxn id="63" idx="2"/>
            </p:cNvCxnSpPr>
            <p:nvPr/>
          </p:nvCxnSpPr>
          <p:spPr>
            <a:xfrm>
              <a:off x="8212" y="7333"/>
              <a:ext cx="2288" cy="4072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>
              <a:stCxn id="66" idx="6"/>
              <a:endCxn id="20" idx="2"/>
            </p:cNvCxnSpPr>
            <p:nvPr/>
          </p:nvCxnSpPr>
          <p:spPr>
            <a:xfrm flipV="1">
              <a:off x="8212" y="7333"/>
              <a:ext cx="2288" cy="2016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>
              <a:stCxn id="14" idx="6"/>
              <a:endCxn id="34" idx="2"/>
            </p:cNvCxnSpPr>
            <p:nvPr/>
          </p:nvCxnSpPr>
          <p:spPr>
            <a:xfrm>
              <a:off x="11508" y="5317"/>
              <a:ext cx="2339" cy="3024"/>
            </a:xfrm>
            <a:prstGeom prst="line">
              <a:avLst/>
            </a:prstGeom>
            <a:solidFill>
              <a:srgbClr val="66CC00"/>
            </a:solidFill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>
              <a:stCxn id="14" idx="6"/>
              <a:endCxn id="64" idx="2"/>
            </p:cNvCxnSpPr>
            <p:nvPr/>
          </p:nvCxnSpPr>
          <p:spPr>
            <a:xfrm>
              <a:off x="11508" y="5317"/>
              <a:ext cx="2339" cy="5080"/>
            </a:xfrm>
            <a:prstGeom prst="line">
              <a:avLst/>
            </a:prstGeom>
            <a:solidFill>
              <a:srgbClr val="66CC00"/>
            </a:solidFill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>
              <a:stCxn id="14" idx="6"/>
              <a:endCxn id="29" idx="2"/>
            </p:cNvCxnSpPr>
            <p:nvPr/>
          </p:nvCxnSpPr>
          <p:spPr>
            <a:xfrm>
              <a:off x="11508" y="5317"/>
              <a:ext cx="2339" cy="1008"/>
            </a:xfrm>
            <a:prstGeom prst="line">
              <a:avLst/>
            </a:prstGeom>
            <a:solidFill>
              <a:srgbClr val="66CC00"/>
            </a:solidFill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>
              <a:stCxn id="20" idx="6"/>
              <a:endCxn id="29" idx="2"/>
            </p:cNvCxnSpPr>
            <p:nvPr/>
          </p:nvCxnSpPr>
          <p:spPr>
            <a:xfrm flipV="1">
              <a:off x="11508" y="6325"/>
              <a:ext cx="2339" cy="1008"/>
            </a:xfrm>
            <a:prstGeom prst="line">
              <a:avLst/>
            </a:prstGeom>
            <a:solidFill>
              <a:srgbClr val="66CC00"/>
            </a:solidFill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>
              <a:stCxn id="28" idx="6"/>
              <a:endCxn id="29" idx="2"/>
            </p:cNvCxnSpPr>
            <p:nvPr/>
          </p:nvCxnSpPr>
          <p:spPr>
            <a:xfrm flipV="1">
              <a:off x="11508" y="6325"/>
              <a:ext cx="2339" cy="3024"/>
            </a:xfrm>
            <a:prstGeom prst="line">
              <a:avLst/>
            </a:prstGeom>
            <a:solidFill>
              <a:srgbClr val="66CC00"/>
            </a:solidFill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>
              <a:stCxn id="63" idx="6"/>
              <a:endCxn id="29" idx="2"/>
            </p:cNvCxnSpPr>
            <p:nvPr/>
          </p:nvCxnSpPr>
          <p:spPr>
            <a:xfrm flipV="1">
              <a:off x="11508" y="6325"/>
              <a:ext cx="2339" cy="5080"/>
            </a:xfrm>
            <a:prstGeom prst="line">
              <a:avLst/>
            </a:prstGeom>
            <a:solidFill>
              <a:srgbClr val="66CC00"/>
            </a:solidFill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>
              <a:stCxn id="28" idx="6"/>
              <a:endCxn id="34" idx="2"/>
            </p:cNvCxnSpPr>
            <p:nvPr/>
          </p:nvCxnSpPr>
          <p:spPr>
            <a:xfrm flipV="1">
              <a:off x="11508" y="8341"/>
              <a:ext cx="2339" cy="1008"/>
            </a:xfrm>
            <a:prstGeom prst="line">
              <a:avLst/>
            </a:prstGeom>
            <a:solidFill>
              <a:srgbClr val="66CC00"/>
            </a:solidFill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>
              <a:stCxn id="28" idx="6"/>
              <a:endCxn id="64" idx="2"/>
            </p:cNvCxnSpPr>
            <p:nvPr/>
          </p:nvCxnSpPr>
          <p:spPr>
            <a:xfrm>
              <a:off x="11508" y="9349"/>
              <a:ext cx="2339" cy="1048"/>
            </a:xfrm>
            <a:prstGeom prst="line">
              <a:avLst/>
            </a:prstGeom>
            <a:solidFill>
              <a:srgbClr val="66CC00"/>
            </a:solidFill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>
              <a:stCxn id="20" idx="6"/>
              <a:endCxn id="34" idx="2"/>
            </p:cNvCxnSpPr>
            <p:nvPr/>
          </p:nvCxnSpPr>
          <p:spPr>
            <a:xfrm>
              <a:off x="11508" y="7333"/>
              <a:ext cx="2339" cy="1008"/>
            </a:xfrm>
            <a:prstGeom prst="line">
              <a:avLst/>
            </a:prstGeom>
            <a:solidFill>
              <a:srgbClr val="66CC00"/>
            </a:solidFill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>
              <a:stCxn id="20" idx="6"/>
              <a:endCxn id="64" idx="2"/>
            </p:cNvCxnSpPr>
            <p:nvPr/>
          </p:nvCxnSpPr>
          <p:spPr>
            <a:xfrm>
              <a:off x="11508" y="7333"/>
              <a:ext cx="2339" cy="3064"/>
            </a:xfrm>
            <a:prstGeom prst="line">
              <a:avLst/>
            </a:prstGeom>
            <a:solidFill>
              <a:srgbClr val="66CC00"/>
            </a:solidFill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>
              <a:stCxn id="63" idx="6"/>
              <a:endCxn id="34" idx="2"/>
            </p:cNvCxnSpPr>
            <p:nvPr/>
          </p:nvCxnSpPr>
          <p:spPr>
            <a:xfrm flipV="1">
              <a:off x="11508" y="8341"/>
              <a:ext cx="2339" cy="3064"/>
            </a:xfrm>
            <a:prstGeom prst="line">
              <a:avLst/>
            </a:prstGeom>
            <a:solidFill>
              <a:srgbClr val="66CC00"/>
            </a:solidFill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>
              <a:stCxn id="63" idx="6"/>
              <a:endCxn id="64" idx="2"/>
            </p:cNvCxnSpPr>
            <p:nvPr/>
          </p:nvCxnSpPr>
          <p:spPr>
            <a:xfrm flipV="1">
              <a:off x="11508" y="10397"/>
              <a:ext cx="2339" cy="1008"/>
            </a:xfrm>
            <a:prstGeom prst="line">
              <a:avLst/>
            </a:prstGeom>
            <a:solidFill>
              <a:srgbClr val="66CC00"/>
            </a:solidFill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>
              <a:stCxn id="29" idx="6"/>
            </p:cNvCxnSpPr>
            <p:nvPr/>
          </p:nvCxnSpPr>
          <p:spPr>
            <a:xfrm>
              <a:off x="14855" y="6325"/>
              <a:ext cx="1443" cy="2004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>
              <a:stCxn id="34" idx="6"/>
              <a:endCxn id="24" idx="2"/>
            </p:cNvCxnSpPr>
            <p:nvPr/>
          </p:nvCxnSpPr>
          <p:spPr>
            <a:xfrm>
              <a:off x="14855" y="8341"/>
              <a:ext cx="1392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>
              <a:stCxn id="64" idx="6"/>
              <a:endCxn id="24" idx="2"/>
            </p:cNvCxnSpPr>
            <p:nvPr/>
          </p:nvCxnSpPr>
          <p:spPr>
            <a:xfrm flipV="1">
              <a:off x="14855" y="8341"/>
              <a:ext cx="1392" cy="2056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1" name="Straight Arrow Connector 90"/>
          <p:cNvCxnSpPr/>
          <p:nvPr/>
        </p:nvCxnSpPr>
        <p:spPr>
          <a:xfrm flipV="1">
            <a:off x="2882900" y="2159000"/>
            <a:ext cx="3383280" cy="12700"/>
          </a:xfrm>
          <a:prstGeom prst="straightConnector1">
            <a:avLst/>
          </a:prstGeom>
          <a:ln w="28575">
            <a:headEnd type="none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 Box 91"/>
          <p:cNvSpPr txBox="1"/>
          <p:nvPr/>
        </p:nvSpPr>
        <p:spPr>
          <a:xfrm>
            <a:off x="3771900" y="1803400"/>
            <a:ext cx="13893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/>
            <a:r>
              <a:rPr lang="en-US">
                <a:sym typeface="+mn-ea"/>
              </a:rPr>
              <a:t>feedforward</a:t>
            </a:r>
            <a:endParaRPr lang="en-US"/>
          </a:p>
        </p:txBody>
      </p:sp>
      <p:cxnSp>
        <p:nvCxnSpPr>
          <p:cNvPr id="93" name="Straight Arrow Connector 92"/>
          <p:cNvCxnSpPr/>
          <p:nvPr/>
        </p:nvCxnSpPr>
        <p:spPr>
          <a:xfrm flipV="1">
            <a:off x="2882900" y="6358255"/>
            <a:ext cx="3383280" cy="12700"/>
          </a:xfrm>
          <a:prstGeom prst="straightConnector1">
            <a:avLst/>
          </a:prstGeom>
          <a:ln w="28575"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 Box 93"/>
          <p:cNvSpPr txBox="1"/>
          <p:nvPr/>
        </p:nvSpPr>
        <p:spPr>
          <a:xfrm>
            <a:off x="3771900" y="5989955"/>
            <a:ext cx="16052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/>
            <a:r>
              <a:rPr lang="en-US">
                <a:sym typeface="+mn-ea"/>
              </a:rPr>
              <a:t>feedbackward</a:t>
            </a:r>
            <a:endParaRPr lang="en-US"/>
          </a:p>
        </p:txBody>
      </p:sp>
      <p:sp>
        <p:nvSpPr>
          <p:cNvPr id="95" name="Text Box 94"/>
          <p:cNvSpPr txBox="1"/>
          <p:nvPr/>
        </p:nvSpPr>
        <p:spPr>
          <a:xfrm>
            <a:off x="7513320" y="3860165"/>
            <a:ext cx="1135380" cy="6451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/>
            <a:r>
              <a:rPr lang="en-US">
                <a:sym typeface="+mn-ea"/>
              </a:rPr>
              <a:t>calculate</a:t>
            </a:r>
            <a:endParaRPr lang="en-US">
              <a:sym typeface="+mn-ea"/>
            </a:endParaRPr>
          </a:p>
          <a:p>
            <a:pPr algn="l"/>
            <a:r>
              <a:rPr lang="en-US">
                <a:sym typeface="+mn-ea"/>
              </a:rPr>
              <a:t>loss/error</a:t>
            </a:r>
            <a:endParaRPr lang="en-US"/>
          </a:p>
        </p:txBody>
      </p:sp>
      <p:sp>
        <p:nvSpPr>
          <p:cNvPr id="96" name="Text Box 95"/>
          <p:cNvSpPr txBox="1"/>
          <p:nvPr/>
        </p:nvSpPr>
        <p:spPr>
          <a:xfrm>
            <a:off x="3276600" y="6337300"/>
            <a:ext cx="25958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/>
            <a:r>
              <a:rPr lang="en-US" i="1">
                <a:solidFill>
                  <a:srgbClr val="FF0000"/>
                </a:solidFill>
                <a:sym typeface="+mn-ea"/>
              </a:rPr>
              <a:t>(calculate gradient loss)</a:t>
            </a:r>
            <a:endParaRPr lang="en-US" i="1">
              <a:solidFill>
                <a:srgbClr val="FF0000"/>
              </a:solidFill>
              <a:sym typeface="+mn-ea"/>
            </a:endParaRPr>
          </a:p>
        </p:txBody>
      </p:sp>
      <p:sp>
        <p:nvSpPr>
          <p:cNvPr id="97" name="Text Box 96"/>
          <p:cNvSpPr txBox="1"/>
          <p:nvPr/>
        </p:nvSpPr>
        <p:spPr>
          <a:xfrm>
            <a:off x="1750060" y="6021070"/>
            <a:ext cx="919480" cy="64516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none" rtlCol="0" anchor="t">
            <a:spAutoFit/>
          </a:bodyPr>
          <a:p>
            <a:pPr algn="ctr"/>
            <a:r>
              <a:rPr lang="en-US" i="1">
                <a:solidFill>
                  <a:schemeClr val="bg1"/>
                </a:solidFill>
                <a:sym typeface="+mn-ea"/>
              </a:rPr>
              <a:t>Update </a:t>
            </a:r>
            <a:endParaRPr lang="en-US" i="1">
              <a:solidFill>
                <a:schemeClr val="bg1"/>
              </a:solidFill>
              <a:sym typeface="+mn-ea"/>
            </a:endParaRPr>
          </a:p>
          <a:p>
            <a:pPr algn="ctr"/>
            <a:r>
              <a:rPr lang="en-US" i="1">
                <a:solidFill>
                  <a:schemeClr val="bg1"/>
                </a:solidFill>
                <a:sym typeface="+mn-ea"/>
              </a:rPr>
              <a:t>weight</a:t>
            </a:r>
            <a:endParaRPr lang="en-US" i="1">
              <a:solidFill>
                <a:schemeClr val="bg1"/>
              </a:solidFill>
              <a:sym typeface="+mn-ea"/>
            </a:endParaRPr>
          </a:p>
        </p:txBody>
      </p:sp>
      <p:sp>
        <p:nvSpPr>
          <p:cNvPr id="98" name="Text Box 97"/>
          <p:cNvSpPr txBox="1"/>
          <p:nvPr/>
        </p:nvSpPr>
        <p:spPr>
          <a:xfrm>
            <a:off x="1788160" y="1842770"/>
            <a:ext cx="843280" cy="64516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none" rtlCol="0" anchor="t">
            <a:spAutoFit/>
          </a:bodyPr>
          <a:p>
            <a:pPr algn="ctr"/>
            <a:r>
              <a:rPr lang="en-US" i="1">
                <a:solidFill>
                  <a:schemeClr val="bg1"/>
                </a:solidFill>
                <a:sym typeface="+mn-ea"/>
              </a:rPr>
              <a:t>Initial</a:t>
            </a:r>
            <a:endParaRPr lang="en-US" i="1">
              <a:solidFill>
                <a:schemeClr val="bg1"/>
              </a:solidFill>
              <a:sym typeface="+mn-ea"/>
            </a:endParaRPr>
          </a:p>
          <a:p>
            <a:pPr algn="ctr"/>
            <a:r>
              <a:rPr lang="en-US" i="1">
                <a:solidFill>
                  <a:schemeClr val="bg1"/>
                </a:solidFill>
                <a:sym typeface="+mn-ea"/>
              </a:rPr>
              <a:t>weight</a:t>
            </a:r>
            <a:endParaRPr lang="en-US" i="1">
              <a:solidFill>
                <a:schemeClr val="bg1"/>
              </a:solidFill>
              <a:sym typeface="+mn-ea"/>
            </a:endParaRPr>
          </a:p>
        </p:txBody>
      </p:sp>
      <p:sp>
        <p:nvSpPr>
          <p:cNvPr id="99" name="Arc 98"/>
          <p:cNvSpPr/>
          <p:nvPr/>
        </p:nvSpPr>
        <p:spPr>
          <a:xfrm>
            <a:off x="5638800" y="2171700"/>
            <a:ext cx="1780540" cy="4198620"/>
          </a:xfrm>
          <a:prstGeom prst="arc">
            <a:avLst>
              <a:gd name="adj1" fmla="val 16200000"/>
              <a:gd name="adj2" fmla="val 5283904"/>
            </a:avLst>
          </a:prstGeom>
          <a:ln w="28575">
            <a:headEnd type="none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00" name="Arc 99"/>
          <p:cNvSpPr/>
          <p:nvPr/>
        </p:nvSpPr>
        <p:spPr>
          <a:xfrm flipH="1" flipV="1">
            <a:off x="588645" y="2172335"/>
            <a:ext cx="1780540" cy="4198620"/>
          </a:xfrm>
          <a:prstGeom prst="arc">
            <a:avLst>
              <a:gd name="adj1" fmla="val 16200000"/>
              <a:gd name="adj2" fmla="val 5283904"/>
            </a:avLst>
          </a:prstGeom>
          <a:ln w="28575">
            <a:headEnd type="none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01" name="Rectangles 100"/>
          <p:cNvSpPr/>
          <p:nvPr/>
        </p:nvSpPr>
        <p:spPr>
          <a:xfrm>
            <a:off x="266700" y="1485900"/>
            <a:ext cx="8401050" cy="529590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 Box 1"/>
          <p:cNvSpPr txBox="1"/>
          <p:nvPr/>
        </p:nvSpPr>
        <p:spPr>
          <a:xfrm>
            <a:off x="1021715" y="970280"/>
            <a:ext cx="5179060" cy="706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2F2F2F"/>
                </a:solidFill>
              </a14:hiddenFill>
            </a:ext>
          </a:extLst>
        </p:spPr>
        <p:txBody>
          <a:bodyPr wrap="none" rtlCol="0">
            <a:spAutoFit/>
          </a:bodyPr>
          <a:p>
            <a:r>
              <a:rPr lang="en-US" sz="4000">
                <a:solidFill>
                  <a:schemeClr val="tx1"/>
                </a:solidFill>
              </a:rPr>
              <a:t>Jenis-Jenis Optimizer </a:t>
            </a:r>
            <a:endParaRPr lang="en-US" sz="4000">
              <a:solidFill>
                <a:schemeClr val="tx1"/>
              </a:solidFill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1172528" y="1816100"/>
            <a:ext cx="1774825" cy="19380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sz="2400"/>
              <a:t>- SGD</a:t>
            </a:r>
            <a:endParaRPr lang="en-US" sz="2400"/>
          </a:p>
          <a:p>
            <a:pPr algn="l"/>
            <a:r>
              <a:rPr lang="en-US" sz="2400"/>
              <a:t>- RMS Prop</a:t>
            </a:r>
            <a:endParaRPr lang="en-US" sz="2400"/>
          </a:p>
          <a:p>
            <a:pPr algn="l"/>
            <a:r>
              <a:rPr lang="en-US" sz="2400"/>
              <a:t>- Adagrad</a:t>
            </a:r>
            <a:endParaRPr lang="en-US" sz="2400"/>
          </a:p>
          <a:p>
            <a:pPr algn="l"/>
            <a:r>
              <a:rPr lang="en-US" sz="2400"/>
              <a:t>- Adam</a:t>
            </a:r>
            <a:endParaRPr lang="en-US" sz="2400"/>
          </a:p>
          <a:p>
            <a:pPr algn="l"/>
            <a:r>
              <a:rPr lang="en-US" sz="2400"/>
              <a:t>- dll.</a:t>
            </a:r>
            <a:endParaRPr lang="en-US" sz="24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2" name="Picture 1" descr="C:\Users\yunus\Desktop\Picture1.pngPictur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364490" y="2363153"/>
            <a:ext cx="5754370" cy="4488815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574675" y="733425"/>
            <a:ext cx="8590915" cy="1630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2F2F2F"/>
                </a:solidFill>
              </a14:hiddenFill>
            </a:ext>
          </a:extLst>
        </p:spPr>
        <p:txBody>
          <a:bodyPr wrap="square" rtlCol="0">
            <a:spAutoFit/>
          </a:bodyPr>
          <a:p>
            <a:r>
              <a:rPr lang="en-US" sz="4000">
                <a:solidFill>
                  <a:schemeClr val="tx1"/>
                </a:solidFill>
              </a:rPr>
              <a:t>Optimizer vs Fungsi Loss </a:t>
            </a:r>
            <a:endParaRPr lang="en-US" sz="4000">
              <a:solidFill>
                <a:schemeClr val="tx1"/>
              </a:solidFill>
            </a:endParaRPr>
          </a:p>
          <a:p>
            <a:endParaRPr lang="en-US" sz="2000" b="1">
              <a:solidFill>
                <a:schemeClr val="tx1"/>
              </a:solidFill>
            </a:endParaRPr>
          </a:p>
          <a:p>
            <a:r>
              <a:rPr lang="en-US" sz="2000" b="1">
                <a:solidFill>
                  <a:schemeClr val="tx1"/>
                </a:solidFill>
              </a:rPr>
              <a:t>Optimizer </a:t>
            </a:r>
            <a:r>
              <a:rPr lang="en-US" sz="2000">
                <a:solidFill>
                  <a:schemeClr val="tx1"/>
                </a:solidFill>
              </a:rPr>
              <a:t>akan berusaha mencari nilai minimum</a:t>
            </a:r>
            <a:r>
              <a:rPr lang="en-US" sz="2000" b="1">
                <a:solidFill>
                  <a:schemeClr val="tx1"/>
                </a:solidFill>
              </a:rPr>
              <a:t> fungsi loss</a:t>
            </a:r>
            <a:r>
              <a:rPr lang="en-US" sz="2000">
                <a:solidFill>
                  <a:schemeClr val="tx1"/>
                </a:solidFill>
              </a:rPr>
              <a:t> (error) sehingga didapatkan </a:t>
            </a:r>
            <a:r>
              <a:rPr lang="en-US" sz="2000" b="1">
                <a:solidFill>
                  <a:schemeClr val="tx1"/>
                </a:solidFill>
              </a:rPr>
              <a:t>weight </a:t>
            </a:r>
            <a:r>
              <a:rPr lang="en-US" sz="2000">
                <a:solidFill>
                  <a:schemeClr val="tx1"/>
                </a:solidFill>
              </a:rPr>
              <a:t>yang optimal.</a:t>
            </a:r>
            <a:endParaRPr lang="en-US" sz="280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noFill/>
        <a:effectLst/>
      </p:bgPr>
    </p:bg>
    <p:spTree>
      <p:nvGrpSpPr>
        <p:cNvPr id="1" name=""/>
        <p:cNvGrpSpPr/>
        <p:nvPr/>
      </p:nvGrpSpPr>
      <p:grpSpPr/>
      <p:sp>
        <p:nvSpPr>
          <p:cNvPr id="7" name="Text Box 6"/>
          <p:cNvSpPr txBox="1"/>
          <p:nvPr/>
        </p:nvSpPr>
        <p:spPr>
          <a:xfrm>
            <a:off x="1308735" y="975360"/>
            <a:ext cx="9692005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sz="3600"/>
              <a:t>Kelebihan :</a:t>
            </a:r>
            <a:endParaRPr lang="en-US"/>
          </a:p>
          <a:p>
            <a:pPr algn="l"/>
            <a:endParaRPr lang="en-US"/>
          </a:p>
          <a:p>
            <a:pPr algn="l"/>
            <a:r>
              <a:rPr lang="en-US">
                <a:solidFill>
                  <a:srgbClr val="FF0000"/>
                </a:solidFill>
              </a:rPr>
              <a:t>- Fleksibel, dapat mengatasi permsalahan </a:t>
            </a:r>
            <a:r>
              <a:rPr lang="en-US" b="1">
                <a:solidFill>
                  <a:srgbClr val="FF0000"/>
                </a:solidFill>
              </a:rPr>
              <a:t>regresi &amp; klasifikasi</a:t>
            </a:r>
            <a:r>
              <a:rPr lang="en-US">
                <a:solidFill>
                  <a:srgbClr val="FF0000"/>
                </a:solidFill>
              </a:rPr>
              <a:t>,</a:t>
            </a:r>
            <a:endParaRPr lang="en-US"/>
          </a:p>
          <a:p>
            <a:pPr algn="l"/>
            <a:r>
              <a:rPr lang="en-US">
                <a:solidFill>
                  <a:schemeClr val="bg2">
                    <a:lumMod val="75000"/>
                  </a:schemeClr>
                </a:solidFill>
              </a:rPr>
              <a:t>- Dataset apapun yang dapat direpresentasikan secara numerik dapat digunakan,</a:t>
            </a:r>
            <a:endParaRPr lang="en-US">
              <a:solidFill>
                <a:schemeClr val="bg2">
                  <a:lumMod val="75000"/>
                </a:schemeClr>
              </a:solidFill>
            </a:endParaRPr>
          </a:p>
          <a:p>
            <a:pPr algn="l"/>
            <a:r>
              <a:rPr lang="en-US">
                <a:solidFill>
                  <a:schemeClr val="bg2">
                    <a:lumMod val="75000"/>
                  </a:schemeClr>
                </a:solidFill>
              </a:rPr>
              <a:t>- Dapat digunakan untuk mengatasi permasalahan non-linear  dengan input dimesi besar,</a:t>
            </a:r>
            <a:endParaRPr lang="en-US">
              <a:solidFill>
                <a:schemeClr val="bg2">
                  <a:lumMod val="75000"/>
                </a:schemeClr>
              </a:solidFill>
            </a:endParaRPr>
          </a:p>
          <a:p>
            <a:pPr algn="l"/>
            <a:r>
              <a:rPr lang="en-US">
                <a:solidFill>
                  <a:schemeClr val="bg2">
                    <a:lumMod val="75000"/>
                  </a:schemeClr>
                </a:solidFill>
              </a:rPr>
              <a:t>- Bekerja dengan baik untuk sample yang banyak,</a:t>
            </a:r>
            <a:endParaRPr lang="en-US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9" name="Content Placeholder 8" descr="C:\Users\yunus\Desktop\1_e7hOZdnUs0B9_mFqs3iuvA.jpeg1_e7hOZdnUs0B9_mFqs3iuvA"/>
          <p:cNvPicPr>
            <a:picLocks noChangeAspect="1"/>
          </p:cNvPicPr>
          <p:nvPr>
            <p:ph sz="quarter" idx="13"/>
          </p:nvPr>
        </p:nvPicPr>
        <p:blipFill>
          <a:blip r:embed="rId1"/>
          <a:srcRect/>
          <a:stretch>
            <a:fillRect/>
          </a:stretch>
        </p:blipFill>
        <p:spPr>
          <a:xfrm>
            <a:off x="2784475" y="3005138"/>
            <a:ext cx="5520690" cy="2834005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2" name="Picture 1" descr="C:\Users\yunus\Documents\GitHub\Open-BOML\1_Basic_ML\Pertemuan_3_Neural_Network_Keras\resource\saddle.gifsaddle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2840038" y="1412875"/>
            <a:ext cx="6845935" cy="5134610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588645" y="422275"/>
            <a:ext cx="11277600" cy="706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2F2F2F"/>
                </a:solidFill>
              </a14:hiddenFill>
            </a:ext>
          </a:extLst>
        </p:spPr>
        <p:txBody>
          <a:bodyPr wrap="none" rtlCol="0">
            <a:spAutoFit/>
          </a:bodyPr>
          <a:p>
            <a:r>
              <a:rPr lang="en-US" sz="4000">
                <a:solidFill>
                  <a:schemeClr val="tx1"/>
                </a:solidFill>
              </a:rPr>
              <a:t>Kemampuan Optimizer menemukan local minima</a:t>
            </a:r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2703195" y="3703320"/>
            <a:ext cx="690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i="1"/>
              <a:t>Error</a:t>
            </a:r>
            <a:endParaRPr lang="en-US" i="1"/>
          </a:p>
        </p:txBody>
      </p:sp>
      <p:sp>
        <p:nvSpPr>
          <p:cNvPr id="5" name="Text Box 4"/>
          <p:cNvSpPr txBox="1"/>
          <p:nvPr/>
        </p:nvSpPr>
        <p:spPr>
          <a:xfrm>
            <a:off x="3884295" y="5876925"/>
            <a:ext cx="843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i="1"/>
              <a:t>weight</a:t>
            </a:r>
            <a:endParaRPr lang="en-US" i="1"/>
          </a:p>
        </p:txBody>
      </p:sp>
      <p:sp>
        <p:nvSpPr>
          <p:cNvPr id="6" name="Text Box 5"/>
          <p:cNvSpPr txBox="1"/>
          <p:nvPr/>
        </p:nvSpPr>
        <p:spPr>
          <a:xfrm>
            <a:off x="7950835" y="5876925"/>
            <a:ext cx="843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i="1"/>
              <a:t>weight</a:t>
            </a:r>
            <a:endParaRPr lang="en-US" i="1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ext Box 2"/>
          <p:cNvSpPr txBox="1"/>
          <p:nvPr/>
        </p:nvSpPr>
        <p:spPr>
          <a:xfrm>
            <a:off x="588645" y="422275"/>
            <a:ext cx="9845040" cy="3661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2F2F2F"/>
                </a:solidFill>
              </a14:hiddenFill>
            </a:ext>
          </a:extLst>
        </p:spPr>
        <p:txBody>
          <a:bodyPr wrap="square" rtlCol="0">
            <a:spAutoFit/>
          </a:bodyPr>
          <a:p>
            <a:r>
              <a:rPr lang="en-US" sz="4000">
                <a:solidFill>
                  <a:schemeClr val="tx1"/>
                </a:solidFill>
              </a:rPr>
              <a:t>Summary</a:t>
            </a:r>
            <a:endParaRPr lang="en-US" sz="4000">
              <a:solidFill>
                <a:schemeClr val="tx1"/>
              </a:solidFill>
            </a:endParaRPr>
          </a:p>
          <a:p>
            <a:endParaRPr lang="en-US" sz="2400">
              <a:solidFill>
                <a:schemeClr val="tx1"/>
              </a:solidFill>
            </a:endParaRPr>
          </a:p>
          <a:p>
            <a:r>
              <a:rPr lang="en-US" sz="2400">
                <a:solidFill>
                  <a:schemeClr val="tx1"/>
                </a:solidFill>
              </a:rPr>
              <a:t>- Neural Network terdiri dari 1 atau lebih </a:t>
            </a:r>
            <a:r>
              <a:rPr lang="en-US" sz="2400" b="1">
                <a:solidFill>
                  <a:schemeClr val="tx1"/>
                </a:solidFill>
              </a:rPr>
              <a:t>Hidden Layer</a:t>
            </a:r>
            <a:r>
              <a:rPr lang="en-US" sz="2400">
                <a:solidFill>
                  <a:schemeClr val="tx1"/>
                </a:solidFill>
              </a:rPr>
              <a:t>.</a:t>
            </a:r>
            <a:endParaRPr lang="en-US" sz="2400">
              <a:solidFill>
                <a:schemeClr val="tx1"/>
              </a:solidFill>
            </a:endParaRPr>
          </a:p>
          <a:p>
            <a:r>
              <a:rPr lang="en-US" sz="2400">
                <a:solidFill>
                  <a:schemeClr val="tx1"/>
                </a:solidFill>
              </a:rPr>
              <a:t>- Tiap layer bisa memiliki banyak </a:t>
            </a:r>
            <a:r>
              <a:rPr lang="en-US" sz="2400" b="1">
                <a:solidFill>
                  <a:schemeClr val="tx1"/>
                </a:solidFill>
              </a:rPr>
              <a:t>Neuron</a:t>
            </a:r>
            <a:r>
              <a:rPr lang="en-US" sz="2400">
                <a:solidFill>
                  <a:schemeClr val="tx1"/>
                </a:solidFill>
              </a:rPr>
              <a:t>.</a:t>
            </a:r>
            <a:endParaRPr lang="en-US" sz="2400">
              <a:solidFill>
                <a:schemeClr val="tx1"/>
              </a:solidFill>
            </a:endParaRPr>
          </a:p>
          <a:p>
            <a:r>
              <a:rPr lang="en-US" sz="2400">
                <a:solidFill>
                  <a:schemeClr val="tx1"/>
                </a:solidFill>
              </a:rPr>
              <a:t>- Neural Network menggunakan </a:t>
            </a:r>
            <a:r>
              <a:rPr lang="en-US" sz="2400" b="1">
                <a:solidFill>
                  <a:schemeClr val="tx1"/>
                </a:solidFill>
              </a:rPr>
              <a:t>Loss Fucntion </a:t>
            </a:r>
            <a:r>
              <a:rPr lang="en-US" sz="2400">
                <a:solidFill>
                  <a:schemeClr val="tx1"/>
                </a:solidFill>
              </a:rPr>
              <a:t>untuk menggevaluasi hasil pembelajaran.</a:t>
            </a:r>
            <a:endParaRPr lang="en-US" sz="2400">
              <a:solidFill>
                <a:schemeClr val="tx1"/>
              </a:solidFill>
            </a:endParaRPr>
          </a:p>
          <a:p>
            <a:r>
              <a:rPr lang="en-US" sz="2400">
                <a:solidFill>
                  <a:schemeClr val="tx1"/>
                </a:solidFill>
              </a:rPr>
              <a:t>- Proses pembelajaran pada Neural Network diatur oleh </a:t>
            </a:r>
            <a:r>
              <a:rPr lang="en-US" sz="2400" b="1">
                <a:solidFill>
                  <a:schemeClr val="tx1"/>
                </a:solidFill>
              </a:rPr>
              <a:t>Optimizer</a:t>
            </a:r>
            <a:r>
              <a:rPr lang="en-US" sz="2400">
                <a:solidFill>
                  <a:schemeClr val="tx1"/>
                </a:solidFill>
              </a:rPr>
              <a:t>.</a:t>
            </a:r>
            <a:endParaRPr lang="en-US" sz="2400">
              <a:solidFill>
                <a:schemeClr val="tx1"/>
              </a:solidFill>
            </a:endParaRPr>
          </a:p>
          <a:p>
            <a:r>
              <a:rPr lang="en-US" sz="2400">
                <a:solidFill>
                  <a:schemeClr val="tx1"/>
                </a:solidFill>
              </a:rPr>
              <a:t>- Optimizer akan mencari nilai Loss sekecil mungkin dengan cara mengatur </a:t>
            </a:r>
            <a:r>
              <a:rPr lang="en-US" sz="2400" b="1">
                <a:solidFill>
                  <a:schemeClr val="tx1"/>
                </a:solidFill>
              </a:rPr>
              <a:t>weight</a:t>
            </a:r>
            <a:r>
              <a:rPr lang="en-US" sz="2400">
                <a:solidFill>
                  <a:schemeClr val="tx1"/>
                </a:solidFill>
              </a:rPr>
              <a:t> yang optimal.</a:t>
            </a:r>
            <a:endParaRPr lang="en-US" sz="240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4" name="文本占位符 3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6182995" y="2687320"/>
            <a:ext cx="5662295" cy="1814830"/>
          </a:xfrm>
          <a:prstGeom prst="rect">
            <a:avLst/>
          </a:prstGeom>
        </p:spPr>
        <p:txBody>
          <a:bodyPr vert="horz" lIns="101600" tIns="0" rIns="82550" bIns="0" rtlCol="0">
            <a:noAutofit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4400" b="1" smtClean="0">
                <a:solidFill>
                  <a:schemeClr val="bg1"/>
                </a:solidFill>
              </a:rPr>
              <a:t>Convolution</a:t>
            </a:r>
            <a:endParaRPr lang="en-US" altLang="zh-CN" sz="4400" b="1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zh-CN" sz="4400" b="1" smtClean="0">
                <a:solidFill>
                  <a:schemeClr val="bg1"/>
                </a:solidFill>
              </a:rPr>
              <a:t>Neural Network</a:t>
            </a:r>
            <a:endParaRPr lang="en-US" altLang="zh-CN" sz="4400" b="1" smtClean="0">
              <a:solidFill>
                <a:schemeClr val="bg1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276975" y="4794250"/>
            <a:ext cx="3288030" cy="1344295"/>
            <a:chOff x="9885" y="7550"/>
            <a:chExt cx="5178" cy="2117"/>
          </a:xfrm>
        </p:grpSpPr>
        <p:sp>
          <p:nvSpPr>
            <p:cNvPr id="8" name="文本占位符 3"/>
            <p:cNvSpPr>
              <a:spLocks noGrp="1"/>
            </p:cNvSpPr>
            <p:nvPr>
              <p:custDataLst>
                <p:tags r:id="rId2"/>
              </p:custDataLst>
            </p:nvPr>
          </p:nvSpPr>
          <p:spPr>
            <a:xfrm>
              <a:off x="10512" y="8178"/>
              <a:ext cx="4536" cy="760"/>
            </a:xfrm>
            <a:prstGeom prst="rect">
              <a:avLst/>
            </a:prstGeom>
          </p:spPr>
          <p:txBody>
            <a:bodyPr vert="horz" lIns="90000" tIns="46800" rIns="90000" bIns="46800" rtlCol="0">
              <a:normAutofit/>
            </a:bodyPr>
            <a:lstStyle>
              <a:lvl1pPr mar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1000"/>
                </a:spcAft>
                <a:buFont typeface="Arial" panose="020B0604020202020204" pitchFamily="34" charset="0"/>
                <a:buNone/>
                <a:defRPr sz="2000" u="none" strike="noStrike" kern="1200" cap="none" spc="150" normalizeH="0" baseline="0">
                  <a:solidFill>
                    <a:schemeClr val="bg1"/>
                  </a:solidFill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cs"/>
                </a:defRPr>
              </a:lvl1pPr>
              <a:lvl2pPr marL="685800" indent="-22860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1000"/>
                </a:spcAft>
                <a:buFont typeface="Arial" panose="020B0604020202020204" pitchFamily="34" charset="0"/>
                <a:buChar char="•"/>
                <a:tabLst>
                  <a:tab pos="1609725" algn="l"/>
                </a:tabLst>
                <a:defRPr sz="1600" u="none" strike="noStrike" kern="1200" cap="none" spc="150" normalizeH="0" baseline="0">
                  <a:solidFill>
                    <a:schemeClr val="tx1"/>
                  </a:solidFill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  <a:cs typeface="+mn-cs"/>
                </a:defRPr>
              </a:lvl2pPr>
              <a:lvl3pPr marL="1143000" indent="-22860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1000"/>
                </a:spcAft>
                <a:buFont typeface="Arial" panose="020B0604020202020204" pitchFamily="34" charset="0"/>
                <a:buChar char="•"/>
                <a:defRPr sz="1600" u="none" strike="noStrike" kern="1200" cap="none" spc="150" normalizeH="0" baseline="0">
                  <a:solidFill>
                    <a:schemeClr val="tx1"/>
                  </a:solidFill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  <a:cs typeface="+mn-cs"/>
                </a:defRPr>
              </a:lvl3pPr>
              <a:lvl4pPr marL="1600200" indent="-22860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1000"/>
                </a:spcAft>
                <a:buFont typeface="Arial" panose="020B0604020202020204" pitchFamily="34" charset="0"/>
                <a:buChar char="•"/>
                <a:defRPr sz="1600" u="none" strike="noStrike" kern="1200" cap="none" spc="150" normalizeH="0" baseline="0">
                  <a:solidFill>
                    <a:schemeClr val="tx1"/>
                  </a:solidFill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  <a:cs typeface="+mn-cs"/>
                </a:defRPr>
              </a:lvl4pPr>
              <a:lvl5pPr marL="2057400" indent="-22860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1000"/>
                </a:spcAft>
                <a:buFont typeface="Arial" panose="020B0604020202020204" pitchFamily="34" charset="0"/>
                <a:buChar char="•"/>
                <a:defRPr sz="1600" u="none" strike="noStrike" kern="1200" cap="none" spc="150" normalizeH="0" baseline="0">
                  <a:solidFill>
                    <a:schemeClr val="tx1"/>
                  </a:solidFill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1600" smtClean="0"/>
                <a:t>@yunusmuhammad007</a:t>
              </a:r>
              <a:endParaRPr lang="en-US" altLang="zh-CN" sz="1600" smtClean="0"/>
            </a:p>
          </p:txBody>
        </p:sp>
        <p:pic>
          <p:nvPicPr>
            <p:cNvPr id="9" name="Picture 8" descr="github"/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926" y="8966"/>
              <a:ext cx="576" cy="576"/>
            </a:xfrm>
            <a:prstGeom prst="rect">
              <a:avLst/>
            </a:prstGeom>
          </p:spPr>
        </p:pic>
        <p:pic>
          <p:nvPicPr>
            <p:cNvPr id="10" name="Picture 9" descr="medium-512"/>
            <p:cNvPicPr>
              <a:picLocks noChangeAspect="1"/>
            </p:cNvPicPr>
            <p:nvPr/>
          </p:nvPicPr>
          <p:blipFill>
            <a:blip r:embed="rId5">
              <a:lum bright="100000"/>
            </a:blip>
            <a:stretch>
              <a:fillRect/>
            </a:stretch>
          </p:blipFill>
          <p:spPr>
            <a:xfrm>
              <a:off x="9907" y="8256"/>
              <a:ext cx="576" cy="576"/>
            </a:xfrm>
            <a:prstGeom prst="rect">
              <a:avLst/>
            </a:prstGeom>
          </p:spPr>
        </p:pic>
        <p:sp>
          <p:nvSpPr>
            <p:cNvPr id="11" name="文本占位符 3"/>
            <p:cNvSpPr>
              <a:spLocks noGrp="1"/>
            </p:cNvSpPr>
            <p:nvPr>
              <p:custDataLst>
                <p:tags r:id="rId6"/>
              </p:custDataLst>
            </p:nvPr>
          </p:nvSpPr>
          <p:spPr>
            <a:xfrm>
              <a:off x="10527" y="8907"/>
              <a:ext cx="4536" cy="760"/>
            </a:xfrm>
            <a:prstGeom prst="rect">
              <a:avLst/>
            </a:prstGeom>
          </p:spPr>
          <p:txBody>
            <a:bodyPr vert="horz" lIns="90000" tIns="46800" rIns="90000" bIns="46800" rtlCol="0">
              <a:normAutofit/>
            </a:bodyPr>
            <a:lstStyle>
              <a:lvl1pPr mar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1000"/>
                </a:spcAft>
                <a:buFont typeface="Arial" panose="020B0604020202020204" pitchFamily="34" charset="0"/>
                <a:buNone/>
                <a:defRPr sz="2000" u="none" strike="noStrike" kern="1200" cap="none" spc="150" normalizeH="0" baseline="0">
                  <a:solidFill>
                    <a:schemeClr val="bg1"/>
                  </a:solidFill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cs"/>
                </a:defRPr>
              </a:lvl1pPr>
              <a:lvl2pPr marL="685800" indent="-22860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1000"/>
                </a:spcAft>
                <a:buFont typeface="Arial" panose="020B0604020202020204" pitchFamily="34" charset="0"/>
                <a:buChar char="•"/>
                <a:tabLst>
                  <a:tab pos="1609725" algn="l"/>
                </a:tabLst>
                <a:defRPr sz="1600" u="none" strike="noStrike" kern="1200" cap="none" spc="150" normalizeH="0" baseline="0">
                  <a:solidFill>
                    <a:schemeClr val="tx1"/>
                  </a:solidFill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  <a:cs typeface="+mn-cs"/>
                </a:defRPr>
              </a:lvl2pPr>
              <a:lvl3pPr marL="1143000" indent="-22860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1000"/>
                </a:spcAft>
                <a:buFont typeface="Arial" panose="020B0604020202020204" pitchFamily="34" charset="0"/>
                <a:buChar char="•"/>
                <a:defRPr sz="1600" u="none" strike="noStrike" kern="1200" cap="none" spc="150" normalizeH="0" baseline="0">
                  <a:solidFill>
                    <a:schemeClr val="tx1"/>
                  </a:solidFill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  <a:cs typeface="+mn-cs"/>
                </a:defRPr>
              </a:lvl3pPr>
              <a:lvl4pPr marL="1600200" indent="-22860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1000"/>
                </a:spcAft>
                <a:buFont typeface="Arial" panose="020B0604020202020204" pitchFamily="34" charset="0"/>
                <a:buChar char="•"/>
                <a:defRPr sz="1600" u="none" strike="noStrike" kern="1200" cap="none" spc="150" normalizeH="0" baseline="0">
                  <a:solidFill>
                    <a:schemeClr val="tx1"/>
                  </a:solidFill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  <a:cs typeface="+mn-cs"/>
                </a:defRPr>
              </a:lvl4pPr>
              <a:lvl5pPr marL="2057400" indent="-22860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1000"/>
                </a:spcAft>
                <a:buFont typeface="Arial" panose="020B0604020202020204" pitchFamily="34" charset="0"/>
                <a:buChar char="•"/>
                <a:defRPr sz="1600" u="none" strike="noStrike" kern="1200" cap="none" spc="150" normalizeH="0" baseline="0">
                  <a:solidFill>
                    <a:schemeClr val="tx1"/>
                  </a:solidFill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1600" smtClean="0"/>
                <a:t>Muhammad-Yunus</a:t>
              </a:r>
              <a:endParaRPr lang="en-US" altLang="zh-CN" sz="1600" smtClean="0"/>
            </a:p>
          </p:txBody>
        </p:sp>
        <p:sp>
          <p:nvSpPr>
            <p:cNvPr id="13" name="Text Box 12"/>
            <p:cNvSpPr txBox="1"/>
            <p:nvPr/>
          </p:nvSpPr>
          <p:spPr>
            <a:xfrm>
              <a:off x="10527" y="7550"/>
              <a:ext cx="3281" cy="580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p>
              <a:r>
                <a:rPr lang="en-US" altLang="zh-CN" smtClean="0">
                  <a:solidFill>
                    <a:schemeClr val="bg1"/>
                  </a:solidFill>
                  <a:sym typeface="+mn-ea"/>
                </a:rPr>
                <a:t>Muhammad Yunus</a:t>
              </a:r>
              <a:endParaRPr lang="en-US" altLang="zh-CN" smtClean="0">
                <a:solidFill>
                  <a:schemeClr val="bg1"/>
                </a:solidFill>
                <a:sym typeface="+mn-ea"/>
              </a:endParaRPr>
            </a:p>
          </p:txBody>
        </p:sp>
        <p:pic>
          <p:nvPicPr>
            <p:cNvPr id="14" name="Picture 13" descr="C:\Users\yunus\Desktop\avatar.pngavatar"/>
            <p:cNvPicPr>
              <a:picLocks noChangeAspect="1"/>
            </p:cNvPicPr>
            <p:nvPr/>
          </p:nvPicPr>
          <p:blipFill>
            <a:blip r:embed="rId7">
              <a:lum bright="100000"/>
            </a:blip>
            <a:srcRect/>
            <a:stretch>
              <a:fillRect/>
            </a:stretch>
          </p:blipFill>
          <p:spPr>
            <a:xfrm>
              <a:off x="9885" y="7554"/>
              <a:ext cx="576" cy="576"/>
            </a:xfrm>
            <a:prstGeom prst="rect">
              <a:avLst/>
            </a:prstGeom>
          </p:spPr>
        </p:pic>
      </p:grpSp>
      <p:pic>
        <p:nvPicPr>
          <p:cNvPr id="2" name="Picture 1" descr="1_3RSZsSwN7lYBs6FEwBr6yw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6105" y="351155"/>
            <a:ext cx="6703060" cy="2546985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ext Box 1"/>
          <p:cNvSpPr txBox="1"/>
          <p:nvPr/>
        </p:nvSpPr>
        <p:spPr>
          <a:xfrm>
            <a:off x="992505" y="1028700"/>
            <a:ext cx="10160635" cy="32302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3600" b="1">
                <a:latin typeface="Calibri" panose="020F0502020204030204" charset="0"/>
                <a:cs typeface="Calibri" panose="020F0502020204030204" charset="0"/>
              </a:rPr>
              <a:t>Convolutional Neural Network (CNN) </a:t>
            </a:r>
            <a:endParaRPr lang="en-US" sz="3600" b="1">
              <a:latin typeface="Calibri" panose="020F0502020204030204" charset="0"/>
              <a:cs typeface="Calibri" panose="020F0502020204030204" charset="0"/>
            </a:endParaRPr>
          </a:p>
          <a:p>
            <a:endParaRPr lang="en-US" sz="2400">
              <a:latin typeface="Calibri" panose="020F0502020204030204" charset="0"/>
              <a:cs typeface="Calibri" panose="020F050202020403020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>
                <a:latin typeface="Calibri" panose="020F0502020204030204" charset="0"/>
                <a:cs typeface="Calibri" panose="020F0502020204030204" charset="0"/>
              </a:rPr>
              <a:t>Tergolong kedalam </a:t>
            </a:r>
            <a:r>
              <a:rPr lang="en-US" sz="2400" b="1">
                <a:latin typeface="Calibri" panose="020F0502020204030204" charset="0"/>
                <a:cs typeface="Calibri" panose="020F0502020204030204" charset="0"/>
              </a:rPr>
              <a:t>deep feed-forward artificial neural network</a:t>
            </a:r>
            <a:r>
              <a:rPr lang="en-US" sz="2400">
                <a:latin typeface="Calibri" panose="020F0502020204030204" charset="0"/>
                <a:cs typeface="Calibri" panose="020F0502020204030204" charset="0"/>
              </a:rPr>
              <a:t>. </a:t>
            </a:r>
            <a:endParaRPr lang="en-US" sz="2400">
              <a:latin typeface="Calibri" panose="020F0502020204030204" charset="0"/>
              <a:cs typeface="Calibri" panose="020F050202020403020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>
              <a:latin typeface="Calibri" panose="020F0502020204030204" charset="0"/>
              <a:cs typeface="Calibri" panose="020F050202020403020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>
                <a:latin typeface="Calibri" panose="020F0502020204030204" charset="0"/>
                <a:cs typeface="Calibri" panose="020F0502020204030204" charset="0"/>
              </a:rPr>
              <a:t>CNN terinspirasi dari proses biologis dimana pola konektivitas antar neuron menyerupai visual cortex pada binatang. </a:t>
            </a:r>
            <a:endParaRPr lang="en-US" sz="2400">
              <a:latin typeface="Calibri" panose="020F0502020204030204" charset="0"/>
              <a:cs typeface="Calibri" panose="020F050202020403020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>
              <a:latin typeface="Calibri" panose="020F0502020204030204" charset="0"/>
              <a:cs typeface="Calibri" panose="020F050202020403020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>
                <a:latin typeface="Calibri" panose="020F0502020204030204" charset="0"/>
                <a:cs typeface="Calibri" panose="020F0502020204030204" charset="0"/>
              </a:rPr>
              <a:t>Oleh karena itu, CNN banyak diterapkan pada analisis citra.</a:t>
            </a:r>
            <a:endParaRPr lang="en-US" sz="2400">
              <a:latin typeface="Calibri" panose="020F0502020204030204" charset="0"/>
              <a:cs typeface="Calibri" panose="020F0502020204030204" charset="0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1_3RSZsSwN7lYBs6FEwBr6yw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46225" y="920750"/>
            <a:ext cx="9817100" cy="3730625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1040765" y="447040"/>
            <a:ext cx="3025140" cy="6451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sz="3600" b="1">
                <a:latin typeface="Calibri" panose="020F0502020204030204" charset="0"/>
                <a:cs typeface="Calibri" panose="020F0502020204030204" charset="0"/>
                <a:sym typeface="+mn-ea"/>
              </a:rPr>
              <a:t>Arsitektur CNN</a:t>
            </a:r>
            <a:endParaRPr lang="en-US" sz="3600" b="1">
              <a:latin typeface="Calibri" panose="020F0502020204030204" charset="0"/>
              <a:cs typeface="Calibri" panose="020F0502020204030204" charset="0"/>
              <a:sym typeface="+mn-ea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1546225" y="4815840"/>
            <a:ext cx="6926580" cy="16300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000"/>
              <a:t>Arsitektur CNN sama seperti Neural Network sederhana, </a:t>
            </a:r>
            <a:endParaRPr lang="en-US" sz="2000"/>
          </a:p>
          <a:p>
            <a:r>
              <a:rPr lang="en-US" sz="2000"/>
              <a:t>terdiri atas :</a:t>
            </a:r>
            <a:endParaRPr lang="en-US" sz="20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satu layer input (</a:t>
            </a:r>
            <a:r>
              <a:rPr lang="en-US" sz="2000" b="1"/>
              <a:t>input layer</a:t>
            </a:r>
            <a:r>
              <a:rPr lang="en-US" sz="2000"/>
              <a:t>),</a:t>
            </a:r>
            <a:endParaRPr lang="en-US" sz="20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satu layer output (</a:t>
            </a:r>
            <a:r>
              <a:rPr lang="en-US" sz="2000" b="1"/>
              <a:t>output layer</a:t>
            </a:r>
            <a:r>
              <a:rPr lang="en-US" sz="2000"/>
              <a:t>) dan</a:t>
            </a:r>
            <a:endParaRPr lang="en-US" sz="20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beberapa hidden layer (</a:t>
            </a:r>
            <a:r>
              <a:rPr lang="en-US" sz="2000" b="1"/>
              <a:t>hidden layer</a:t>
            </a:r>
            <a:r>
              <a:rPr lang="en-US" sz="2000"/>
              <a:t>).</a:t>
            </a:r>
            <a:endParaRPr lang="en-US" sz="20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1_3RSZsSwN7lYBs6FEwBr6yw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46225" y="920750"/>
            <a:ext cx="9817100" cy="3730625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1040765" y="447040"/>
            <a:ext cx="3025140" cy="6451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sz="3600" b="1">
                <a:latin typeface="Calibri" panose="020F0502020204030204" charset="0"/>
                <a:cs typeface="Calibri" panose="020F0502020204030204" charset="0"/>
                <a:sym typeface="+mn-ea"/>
              </a:rPr>
              <a:t>Arsitektur CNN</a:t>
            </a:r>
            <a:endParaRPr lang="en-US" sz="3600" b="1">
              <a:latin typeface="Calibri" panose="020F0502020204030204" charset="0"/>
              <a:cs typeface="Calibri" panose="020F0502020204030204" charset="0"/>
              <a:sym typeface="+mn-ea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1546225" y="4516755"/>
            <a:ext cx="7854950" cy="22453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000">
                <a:sym typeface="+mn-ea"/>
              </a:rPr>
              <a:t>Pada bagian hidden layer CNN pada umunya berisi :</a:t>
            </a:r>
            <a:endParaRPr lang="en-US" sz="20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>
                <a:sym typeface="+mn-ea"/>
              </a:rPr>
              <a:t>Convolutional layer</a:t>
            </a:r>
            <a:r>
              <a:rPr lang="en-US" sz="2000">
                <a:sym typeface="+mn-ea"/>
              </a:rPr>
              <a:t>,</a:t>
            </a:r>
            <a:endParaRPr lang="en-US" sz="20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>
                <a:sym typeface="+mn-ea"/>
              </a:rPr>
              <a:t>Pooling layer</a:t>
            </a:r>
            <a:r>
              <a:rPr lang="en-US" sz="2000">
                <a:sym typeface="+mn-ea"/>
              </a:rPr>
              <a:t>,</a:t>
            </a:r>
            <a:endParaRPr lang="en-US" sz="20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>
                <a:sym typeface="+mn-ea"/>
              </a:rPr>
              <a:t>Normalization layer</a:t>
            </a:r>
            <a:r>
              <a:rPr lang="en-US" sz="2000">
                <a:sym typeface="+mn-ea"/>
              </a:rPr>
              <a:t>,</a:t>
            </a:r>
            <a:endParaRPr lang="en-US" sz="20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>
                <a:sym typeface="+mn-ea"/>
              </a:rPr>
              <a:t>Activation layer </a:t>
            </a:r>
            <a:r>
              <a:rPr lang="en-US" sz="2000">
                <a:sym typeface="+mn-ea"/>
              </a:rPr>
              <a:t>(umumnya </a:t>
            </a:r>
            <a:r>
              <a:rPr lang="en-US" sz="2000" b="1">
                <a:sym typeface="+mn-ea"/>
              </a:rPr>
              <a:t>ReLU</a:t>
            </a:r>
            <a:r>
              <a:rPr lang="en-US" sz="2000">
                <a:sym typeface="+mn-ea"/>
              </a:rPr>
              <a:t>)</a:t>
            </a:r>
            <a:endParaRPr lang="en-US" sz="20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>
                <a:sym typeface="+mn-ea"/>
              </a:rPr>
              <a:t>Fully connected </a:t>
            </a:r>
            <a:r>
              <a:rPr lang="en-US" sz="2000">
                <a:sym typeface="+mn-ea"/>
              </a:rPr>
              <a:t>layer (</a:t>
            </a:r>
            <a:r>
              <a:rPr lang="en-US" sz="2000" b="1">
                <a:sym typeface="+mn-ea"/>
              </a:rPr>
              <a:t>Dense</a:t>
            </a:r>
            <a:r>
              <a:rPr lang="en-US" sz="2000">
                <a:sym typeface="+mn-ea"/>
              </a:rPr>
              <a:t>) dan</a:t>
            </a:r>
            <a:endParaRPr lang="en-US" sz="20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>
                <a:sym typeface="+mn-ea"/>
              </a:rPr>
              <a:t>Loss layer</a:t>
            </a:r>
            <a:r>
              <a:rPr lang="en-US" sz="2000">
                <a:sym typeface="+mn-ea"/>
              </a:rPr>
              <a:t>.</a:t>
            </a:r>
            <a:endParaRPr lang="en-US" sz="200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ext Box 1"/>
          <p:cNvSpPr txBox="1"/>
          <p:nvPr/>
        </p:nvSpPr>
        <p:spPr>
          <a:xfrm>
            <a:off x="2654300" y="1979295"/>
            <a:ext cx="628269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endParaRPr lang="en-US"/>
          </a:p>
        </p:txBody>
      </p:sp>
      <p:sp>
        <p:nvSpPr>
          <p:cNvPr id="3" name="Text Box 2"/>
          <p:cNvSpPr txBox="1"/>
          <p:nvPr/>
        </p:nvSpPr>
        <p:spPr>
          <a:xfrm>
            <a:off x="857885" y="590550"/>
            <a:ext cx="10730230" cy="18764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3600">
                <a:latin typeface="Calibri" panose="020F0502020204030204" charset="0"/>
                <a:cs typeface="Calibri" panose="020F0502020204030204" charset="0"/>
              </a:rPr>
              <a:t>Input layer</a:t>
            </a:r>
            <a:r>
              <a:rPr lang="en-US">
                <a:latin typeface="Calibri" panose="020F0502020204030204" charset="0"/>
                <a:cs typeface="Calibri" panose="020F0502020204030204" charset="0"/>
              </a:rPr>
              <a:t> </a:t>
            </a:r>
            <a:endParaRPr lang="en-US">
              <a:latin typeface="Calibri" panose="020F0502020204030204" charset="0"/>
              <a:cs typeface="Calibri" panose="020F0502020204030204" charset="0"/>
            </a:endParaRPr>
          </a:p>
          <a:p>
            <a:endParaRPr lang="en-US" sz="2000">
              <a:latin typeface="Calibri" panose="020F0502020204030204" charset="0"/>
              <a:cs typeface="Calibri" panose="020F05020202040302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>
                <a:latin typeface="Calibri" panose="020F0502020204030204" charset="0"/>
                <a:cs typeface="Calibri" panose="020F0502020204030204" charset="0"/>
              </a:rPr>
              <a:t>Pada CNN berupa </a:t>
            </a:r>
            <a:r>
              <a:rPr lang="en-US" sz="2000" b="1">
                <a:latin typeface="Calibri" panose="020F0502020204030204" charset="0"/>
                <a:cs typeface="Calibri" panose="020F0502020204030204" charset="0"/>
              </a:rPr>
              <a:t>tensor</a:t>
            </a:r>
            <a:r>
              <a:rPr lang="en-US" sz="2000">
                <a:latin typeface="Calibri" panose="020F0502020204030204" charset="0"/>
                <a:cs typeface="Calibri" panose="020F0502020204030204" charset="0"/>
              </a:rPr>
              <a:t>, yang memiliki</a:t>
            </a:r>
            <a:r>
              <a:rPr lang="en-US" sz="2000" b="1">
                <a:latin typeface="Calibri" panose="020F0502020204030204" charset="0"/>
                <a:cs typeface="Calibri" panose="020F0502020204030204" charset="0"/>
              </a:rPr>
              <a:t> lebar, tinggi dan kedalaman,</a:t>
            </a:r>
            <a:endParaRPr lang="en-US" sz="2000">
              <a:latin typeface="Calibri" panose="020F0502020204030204" charset="0"/>
              <a:cs typeface="Calibri" panose="020F05020202040302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>
                <a:latin typeface="Calibri" panose="020F0502020204030204" charset="0"/>
                <a:cs typeface="Calibri" panose="020F0502020204030204" charset="0"/>
              </a:rPr>
              <a:t>Hal inilah yang membuat CNN dapat digunakan untuk analisis citra, </a:t>
            </a:r>
            <a:endParaRPr lang="en-US" sz="2000">
              <a:latin typeface="Calibri" panose="020F0502020204030204" charset="0"/>
              <a:cs typeface="Calibri" panose="020F05020202040302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>
                <a:latin typeface="Calibri" panose="020F0502020204030204" charset="0"/>
                <a:cs typeface="Calibri" panose="020F0502020204030204" charset="0"/>
              </a:rPr>
              <a:t>Citra digital memiliki lebar dan tinggi serta memiliki kedalaman dalam bentuk saluran warna RGB.</a:t>
            </a:r>
            <a:endParaRPr lang="en-US" sz="2000">
              <a:latin typeface="Calibri" panose="020F0502020204030204" charset="0"/>
              <a:cs typeface="Calibri" panose="020F0502020204030204" charset="0"/>
            </a:endParaRPr>
          </a:p>
        </p:txBody>
      </p:sp>
      <p:pic>
        <p:nvPicPr>
          <p:cNvPr id="4" name="Picture 3" descr="1_h1ymqblIpie7VE4DixE4Ow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54300" y="3382645"/>
            <a:ext cx="6667500" cy="245745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6" name="Group 5"/>
          <p:cNvGrpSpPr/>
          <p:nvPr/>
        </p:nvGrpSpPr>
        <p:grpSpPr>
          <a:xfrm>
            <a:off x="2547620" y="3155950"/>
            <a:ext cx="7005320" cy="3578225"/>
            <a:chOff x="4553" y="5918"/>
            <a:chExt cx="9030" cy="4433"/>
          </a:xfrm>
        </p:grpSpPr>
        <p:pic>
          <p:nvPicPr>
            <p:cNvPr id="3" name="Picture 2" descr="1_4urhxejLy6xVdAV6VxniZg"/>
            <p:cNvPicPr>
              <a:picLocks noChangeAspect="1"/>
            </p:cNvPicPr>
            <p:nvPr/>
          </p:nvPicPr>
          <p:blipFill>
            <a:blip r:embed="rId1"/>
            <a:srcRect l="2189" t="15154" r="431" b="2452"/>
            <a:stretch>
              <a:fillRect/>
            </a:stretch>
          </p:blipFill>
          <p:spPr>
            <a:xfrm>
              <a:off x="4553" y="6083"/>
              <a:ext cx="9031" cy="4268"/>
            </a:xfrm>
            <a:prstGeom prst="rect">
              <a:avLst/>
            </a:prstGeom>
          </p:spPr>
        </p:pic>
        <p:sp>
          <p:nvSpPr>
            <p:cNvPr id="4" name="Rectangles 3"/>
            <p:cNvSpPr/>
            <p:nvPr/>
          </p:nvSpPr>
          <p:spPr>
            <a:xfrm>
              <a:off x="10472" y="5918"/>
              <a:ext cx="2688" cy="11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5" name="Rectangles 4"/>
            <p:cNvSpPr/>
            <p:nvPr/>
          </p:nvSpPr>
          <p:spPr>
            <a:xfrm>
              <a:off x="11969" y="9243"/>
              <a:ext cx="1463" cy="11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</p:grpSp>
      <p:sp>
        <p:nvSpPr>
          <p:cNvPr id="2" name="Text Box 1"/>
          <p:cNvSpPr txBox="1"/>
          <p:nvPr/>
        </p:nvSpPr>
        <p:spPr>
          <a:xfrm>
            <a:off x="693420" y="617220"/>
            <a:ext cx="10280650" cy="27686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3600">
                <a:latin typeface="Calibri" panose="020F0502020204030204" charset="0"/>
                <a:cs typeface="Calibri" panose="020F0502020204030204" charset="0"/>
              </a:rPr>
              <a:t>Convolutional Layer</a:t>
            </a:r>
            <a:endParaRPr lang="en-US" sz="3600">
              <a:latin typeface="Calibri" panose="020F0502020204030204" charset="0"/>
              <a:cs typeface="Calibri" panose="020F0502020204030204" charset="0"/>
            </a:endParaRPr>
          </a:p>
          <a:p>
            <a:pPr>
              <a:lnSpc>
                <a:spcPct val="50000"/>
              </a:lnSpc>
            </a:pPr>
            <a:endParaRPr lang="en-US" sz="3600">
              <a:latin typeface="Calibri" panose="020F0502020204030204" charset="0"/>
              <a:cs typeface="Calibri" panose="020F05020202040302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>
                <a:latin typeface="Calibri" panose="020F0502020204030204" charset="0"/>
                <a:cs typeface="Calibri" panose="020F0502020204030204" charset="0"/>
              </a:rPr>
              <a:t>Merupakan lapisan dimana input layer akan diabstraksi menjadi </a:t>
            </a:r>
            <a:r>
              <a:rPr lang="en-US" sz="2000" b="1">
                <a:latin typeface="Calibri" panose="020F0502020204030204" charset="0"/>
                <a:cs typeface="Calibri" panose="020F0502020204030204" charset="0"/>
              </a:rPr>
              <a:t>Feature Map</a:t>
            </a:r>
            <a:r>
              <a:rPr lang="en-US" sz="2000">
                <a:latin typeface="Calibri" panose="020F0502020204030204" charset="0"/>
                <a:cs typeface="Calibri" panose="020F0502020204030204" charset="0"/>
              </a:rPr>
              <a:t>. </a:t>
            </a:r>
            <a:endParaRPr lang="en-US" sz="2000">
              <a:latin typeface="Calibri" panose="020F0502020204030204" charset="0"/>
              <a:cs typeface="Calibri" panose="020F05020202040302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>
                <a:latin typeface="Calibri" panose="020F0502020204030204" charset="0"/>
                <a:cs typeface="Calibri" panose="020F0502020204030204" charset="0"/>
              </a:rPr>
              <a:t>Feature Map</a:t>
            </a:r>
            <a:r>
              <a:rPr lang="en-US" sz="2000">
                <a:latin typeface="Calibri" panose="020F0502020204030204" charset="0"/>
                <a:cs typeface="Calibri" panose="020F0502020204030204" charset="0"/>
              </a:rPr>
              <a:t> juga berbentuk </a:t>
            </a:r>
            <a:r>
              <a:rPr lang="en-US" sz="2000" b="1">
                <a:latin typeface="Calibri" panose="020F0502020204030204" charset="0"/>
                <a:cs typeface="Calibri" panose="020F0502020204030204" charset="0"/>
              </a:rPr>
              <a:t>tensor </a:t>
            </a:r>
            <a:r>
              <a:rPr lang="en-US" sz="2000">
                <a:latin typeface="Calibri" panose="020F0502020204030204" charset="0"/>
                <a:cs typeface="Calibri" panose="020F0502020204030204" charset="0"/>
              </a:rPr>
              <a:t>yang memiliki </a:t>
            </a:r>
            <a:r>
              <a:rPr lang="en-US" sz="2000" b="1">
                <a:latin typeface="Calibri" panose="020F0502020204030204" charset="0"/>
                <a:cs typeface="Calibri" panose="020F0502020204030204" charset="0"/>
              </a:rPr>
              <a:t>lebar x tinggi x banyaknya channel</a:t>
            </a:r>
            <a:r>
              <a:rPr lang="en-US" sz="2000">
                <a:latin typeface="Calibri" panose="020F0502020204030204" charset="0"/>
                <a:cs typeface="Calibri" panose="020F0502020204030204" charset="0"/>
              </a:rPr>
              <a:t>. </a:t>
            </a:r>
            <a:endParaRPr lang="en-US" sz="2000">
              <a:latin typeface="Calibri" panose="020F0502020204030204" charset="0"/>
              <a:cs typeface="Calibri" panose="020F05020202040302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>
                <a:latin typeface="Calibri" panose="020F0502020204030204" charset="0"/>
                <a:cs typeface="Calibri" panose="020F0502020204030204" charset="0"/>
              </a:rPr>
              <a:t>Feature Map</a:t>
            </a:r>
            <a:r>
              <a:rPr lang="en-US" sz="2000">
                <a:latin typeface="Calibri" panose="020F0502020204030204" charset="0"/>
                <a:cs typeface="Calibri" panose="020F0502020204030204" charset="0"/>
              </a:rPr>
              <a:t> terdiri dari :</a:t>
            </a:r>
            <a:endParaRPr lang="en-US" sz="2000">
              <a:latin typeface="Calibri" panose="020F0502020204030204" charset="0"/>
              <a:cs typeface="Calibri" panose="020F050202020403020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>
                <a:latin typeface="Calibri" panose="020F0502020204030204" charset="0"/>
                <a:cs typeface="Calibri" panose="020F0502020204030204" charset="0"/>
              </a:rPr>
              <a:t>Convolutional </a:t>
            </a:r>
            <a:r>
              <a:rPr lang="en-US" sz="2000" b="1">
                <a:latin typeface="Calibri" panose="020F0502020204030204" charset="0"/>
                <a:cs typeface="Calibri" panose="020F0502020204030204" charset="0"/>
              </a:rPr>
              <a:t>kernel</a:t>
            </a:r>
            <a:r>
              <a:rPr lang="en-US" sz="2000">
                <a:latin typeface="Calibri" panose="020F0502020204030204" charset="0"/>
                <a:cs typeface="Calibri" panose="020F0502020204030204" charset="0"/>
              </a:rPr>
              <a:t>/</a:t>
            </a:r>
            <a:r>
              <a:rPr lang="en-US" sz="2000" b="1">
                <a:latin typeface="Calibri" panose="020F0502020204030204" charset="0"/>
                <a:cs typeface="Calibri" panose="020F0502020204030204" charset="0"/>
              </a:rPr>
              <a:t>filter </a:t>
            </a:r>
            <a:r>
              <a:rPr lang="en-US" sz="2000">
                <a:latin typeface="Calibri" panose="020F0502020204030204" charset="0"/>
                <a:cs typeface="Calibri" panose="020F0502020204030204" charset="0"/>
              </a:rPr>
              <a:t>yang memiliki</a:t>
            </a:r>
            <a:r>
              <a:rPr lang="en-US" sz="2000" b="1">
                <a:latin typeface="Calibri" panose="020F0502020204030204" charset="0"/>
                <a:cs typeface="Calibri" panose="020F0502020204030204" charset="0"/>
              </a:rPr>
              <a:t> lebar dan tinggi</a:t>
            </a:r>
            <a:r>
              <a:rPr lang="en-US" sz="2000">
                <a:latin typeface="Calibri" panose="020F0502020204030204" charset="0"/>
                <a:cs typeface="Calibri" panose="020F0502020204030204" charset="0"/>
              </a:rPr>
              <a:t>,</a:t>
            </a:r>
            <a:endParaRPr lang="en-US" sz="2000">
              <a:latin typeface="Calibri" panose="020F0502020204030204" charset="0"/>
              <a:cs typeface="Calibri" panose="020F050202020403020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b="1">
                <a:latin typeface="Calibri" panose="020F0502020204030204" charset="0"/>
                <a:cs typeface="Calibri" panose="020F0502020204030204" charset="0"/>
              </a:rPr>
              <a:t>Kernel</a:t>
            </a:r>
            <a:r>
              <a:rPr lang="en-US" sz="2000">
                <a:latin typeface="Calibri" panose="020F0502020204030204" charset="0"/>
                <a:cs typeface="Calibri" panose="020F0502020204030204" charset="0"/>
              </a:rPr>
              <a:t>/</a:t>
            </a:r>
            <a:r>
              <a:rPr lang="en-US" sz="2000" b="1">
                <a:latin typeface="Calibri" panose="020F0502020204030204" charset="0"/>
                <a:cs typeface="Calibri" panose="020F0502020204030204" charset="0"/>
              </a:rPr>
              <a:t>filter </a:t>
            </a:r>
            <a:r>
              <a:rPr lang="en-US" sz="2000">
                <a:latin typeface="Calibri" panose="020F0502020204030204" charset="0"/>
                <a:cs typeface="Calibri" panose="020F0502020204030204" charset="0"/>
              </a:rPr>
              <a:t>pada Convolutional layer </a:t>
            </a:r>
            <a:r>
              <a:rPr lang="en-US" sz="2000" b="1">
                <a:latin typeface="Calibri" panose="020F0502020204030204" charset="0"/>
                <a:cs typeface="Calibri" panose="020F0502020204030204" charset="0"/>
              </a:rPr>
              <a:t>bisa lebih dari satu</a:t>
            </a:r>
            <a:r>
              <a:rPr lang="en-US" sz="2000">
                <a:latin typeface="Calibri" panose="020F0502020204030204" charset="0"/>
                <a:cs typeface="Calibri" panose="020F0502020204030204" charset="0"/>
              </a:rPr>
              <a:t>,</a:t>
            </a:r>
            <a:endParaRPr lang="en-US" sz="2000">
              <a:latin typeface="Calibri" panose="020F0502020204030204" charset="0"/>
              <a:cs typeface="Calibri" panose="020F050202020403020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>
                <a:latin typeface="Calibri" panose="020F0502020204030204" charset="0"/>
                <a:cs typeface="Calibri" panose="020F0502020204030204" charset="0"/>
              </a:rPr>
              <a:t>Nilai pada </a:t>
            </a:r>
            <a:r>
              <a:rPr lang="en-US" sz="2000" b="1">
                <a:latin typeface="Calibri" panose="020F0502020204030204" charset="0"/>
                <a:cs typeface="Calibri" panose="020F0502020204030204" charset="0"/>
              </a:rPr>
              <a:t>Kernel</a:t>
            </a:r>
            <a:r>
              <a:rPr lang="en-US" sz="2000">
                <a:latin typeface="Calibri" panose="020F0502020204030204" charset="0"/>
                <a:cs typeface="Calibri" panose="020F0502020204030204" charset="0"/>
              </a:rPr>
              <a:t>/</a:t>
            </a:r>
            <a:r>
              <a:rPr lang="en-US" sz="2000" b="1">
                <a:latin typeface="Calibri" panose="020F0502020204030204" charset="0"/>
                <a:cs typeface="Calibri" panose="020F0502020204030204" charset="0"/>
              </a:rPr>
              <a:t>filter </a:t>
            </a:r>
            <a:r>
              <a:rPr lang="en-US" sz="2000">
                <a:latin typeface="Calibri" panose="020F0502020204030204" charset="0"/>
                <a:cs typeface="Calibri" panose="020F0502020204030204" charset="0"/>
              </a:rPr>
              <a:t>akan </a:t>
            </a:r>
            <a:r>
              <a:rPr lang="en-US" sz="2000" b="1">
                <a:latin typeface="Calibri" panose="020F0502020204030204" charset="0"/>
                <a:cs typeface="Calibri" panose="020F0502020204030204" charset="0"/>
              </a:rPr>
              <a:t>di-update </a:t>
            </a:r>
            <a:r>
              <a:rPr lang="en-US" sz="2000">
                <a:latin typeface="Calibri" panose="020F0502020204030204" charset="0"/>
                <a:cs typeface="Calibri" panose="020F0502020204030204" charset="0"/>
              </a:rPr>
              <a:t>selama proses learning.</a:t>
            </a:r>
            <a:endParaRPr lang="en-US" sz="2000">
              <a:latin typeface="Calibri" panose="020F0502020204030204" charset="0"/>
              <a:cs typeface="Calibri" panose="020F0502020204030204" charset="0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6" name="Group 5"/>
          <p:cNvGrpSpPr/>
          <p:nvPr/>
        </p:nvGrpSpPr>
        <p:grpSpPr>
          <a:xfrm>
            <a:off x="2547620" y="3155950"/>
            <a:ext cx="7005320" cy="3578225"/>
            <a:chOff x="4553" y="5918"/>
            <a:chExt cx="9030" cy="4433"/>
          </a:xfrm>
        </p:grpSpPr>
        <p:pic>
          <p:nvPicPr>
            <p:cNvPr id="4" name="Picture 3" descr="1_4urhxejLy6xVdAV6VxniZg"/>
            <p:cNvPicPr>
              <a:picLocks noChangeAspect="1"/>
            </p:cNvPicPr>
            <p:nvPr/>
          </p:nvPicPr>
          <p:blipFill>
            <a:blip r:embed="rId1"/>
            <a:srcRect l="2189" t="15154" r="431" b="2452"/>
            <a:stretch>
              <a:fillRect/>
            </a:stretch>
          </p:blipFill>
          <p:spPr>
            <a:xfrm>
              <a:off x="4553" y="6083"/>
              <a:ext cx="9031" cy="4268"/>
            </a:xfrm>
            <a:prstGeom prst="rect">
              <a:avLst/>
            </a:prstGeom>
          </p:spPr>
        </p:pic>
        <p:sp>
          <p:nvSpPr>
            <p:cNvPr id="5" name="Rectangles 4"/>
            <p:cNvSpPr/>
            <p:nvPr/>
          </p:nvSpPr>
          <p:spPr>
            <a:xfrm>
              <a:off x="10472" y="5918"/>
              <a:ext cx="2688" cy="11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7" name="Rectangles 6"/>
            <p:cNvSpPr/>
            <p:nvPr/>
          </p:nvSpPr>
          <p:spPr>
            <a:xfrm>
              <a:off x="11969" y="9243"/>
              <a:ext cx="1463" cy="11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</p:grpSp>
      <p:sp>
        <p:nvSpPr>
          <p:cNvPr id="2" name="Text Box 1"/>
          <p:cNvSpPr txBox="1"/>
          <p:nvPr/>
        </p:nvSpPr>
        <p:spPr>
          <a:xfrm>
            <a:off x="693420" y="617220"/>
            <a:ext cx="11238865" cy="24612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3600">
                <a:latin typeface="Calibri" panose="020F0502020204030204" charset="0"/>
                <a:cs typeface="Calibri" panose="020F0502020204030204" charset="0"/>
              </a:rPr>
              <a:t>Convolutional Layer</a:t>
            </a:r>
            <a:endParaRPr lang="en-US" sz="3600">
              <a:latin typeface="Calibri" panose="020F0502020204030204" charset="0"/>
              <a:cs typeface="Calibri" panose="020F0502020204030204" charset="0"/>
            </a:endParaRPr>
          </a:p>
          <a:p>
            <a:pPr>
              <a:lnSpc>
                <a:spcPct val="50000"/>
              </a:lnSpc>
            </a:pPr>
            <a:endParaRPr lang="en-US" sz="3600">
              <a:latin typeface="Calibri" panose="020F0502020204030204" charset="0"/>
              <a:cs typeface="Calibri" panose="020F05020202040302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>
                <a:latin typeface="Calibri" panose="020F0502020204030204" charset="0"/>
                <a:cs typeface="Calibri" panose="020F0502020204030204" charset="0"/>
              </a:rPr>
              <a:t>Setiap bagian pada</a:t>
            </a:r>
            <a:r>
              <a:rPr lang="en-US" sz="2000" b="1">
                <a:latin typeface="Calibri" panose="020F0502020204030204" charset="0"/>
                <a:cs typeface="Calibri" panose="020F0502020204030204" charset="0"/>
              </a:rPr>
              <a:t> input layer</a:t>
            </a:r>
            <a:r>
              <a:rPr lang="en-US" sz="2000">
                <a:latin typeface="Calibri" panose="020F0502020204030204" charset="0"/>
                <a:cs typeface="Calibri" panose="020F0502020204030204" charset="0"/>
              </a:rPr>
              <a:t> akan dilakukan operasi </a:t>
            </a:r>
            <a:r>
              <a:rPr lang="en-US" sz="2000" b="1">
                <a:latin typeface="Calibri" panose="020F0502020204030204" charset="0"/>
                <a:cs typeface="Calibri" panose="020F0502020204030204" charset="0"/>
              </a:rPr>
              <a:t>dot product </a:t>
            </a:r>
            <a:r>
              <a:rPr lang="en-US" sz="2000">
                <a:latin typeface="Calibri" panose="020F0502020204030204" charset="0"/>
                <a:cs typeface="Calibri" panose="020F0502020204030204" charset="0"/>
              </a:rPr>
              <a:t>terhadap </a:t>
            </a:r>
            <a:r>
              <a:rPr lang="en-US" sz="2000" b="1">
                <a:latin typeface="Calibri" panose="020F0502020204030204" charset="0"/>
                <a:cs typeface="Calibri" panose="020F0502020204030204" charset="0"/>
              </a:rPr>
              <a:t>kernel</a:t>
            </a:r>
            <a:r>
              <a:rPr lang="en-US" sz="2000">
                <a:latin typeface="Calibri" panose="020F0502020204030204" charset="0"/>
                <a:cs typeface="Calibri" panose="020F0502020204030204" charset="0"/>
              </a:rPr>
              <a:t>.</a:t>
            </a:r>
            <a:endParaRPr lang="en-US" sz="2000">
              <a:latin typeface="Calibri" panose="020F0502020204030204" charset="0"/>
              <a:cs typeface="Calibri" panose="020F05020202040302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>
                <a:latin typeface="Calibri" panose="020F0502020204030204" charset="0"/>
                <a:cs typeface="Calibri" panose="020F0502020204030204" charset="0"/>
              </a:rPr>
              <a:t>Bagian pada </a:t>
            </a:r>
            <a:r>
              <a:rPr lang="en-US" sz="2000" b="1">
                <a:latin typeface="Calibri" panose="020F0502020204030204" charset="0"/>
                <a:cs typeface="Calibri" panose="020F0502020204030204" charset="0"/>
              </a:rPr>
              <a:t>input layer </a:t>
            </a:r>
            <a:r>
              <a:rPr lang="en-US" sz="2000">
                <a:latin typeface="Calibri" panose="020F0502020204030204" charset="0"/>
                <a:cs typeface="Calibri" panose="020F0502020204030204" charset="0"/>
              </a:rPr>
              <a:t>tersebut dinamakan </a:t>
            </a:r>
            <a:r>
              <a:rPr lang="en-US" sz="2000" b="1">
                <a:latin typeface="Calibri" panose="020F0502020204030204" charset="0"/>
                <a:cs typeface="Calibri" panose="020F0502020204030204" charset="0"/>
              </a:rPr>
              <a:t>bidang reseptif</a:t>
            </a:r>
            <a:r>
              <a:rPr lang="en-US" sz="2000">
                <a:latin typeface="Calibri" panose="020F0502020204030204" charset="0"/>
                <a:cs typeface="Calibri" panose="020F0502020204030204" charset="0"/>
              </a:rPr>
              <a:t> (</a:t>
            </a:r>
            <a:r>
              <a:rPr lang="en-US" sz="2000" i="1">
                <a:latin typeface="Calibri" panose="020F0502020204030204" charset="0"/>
                <a:cs typeface="Calibri" panose="020F0502020204030204" charset="0"/>
              </a:rPr>
              <a:t>receptive field</a:t>
            </a:r>
            <a:r>
              <a:rPr lang="en-US" sz="2000">
                <a:latin typeface="Calibri" panose="020F0502020204030204" charset="0"/>
                <a:cs typeface="Calibri" panose="020F0502020204030204" charset="0"/>
              </a:rPr>
              <a:t>) yang memiliki </a:t>
            </a:r>
            <a:r>
              <a:rPr lang="en-US" sz="2000" b="1">
                <a:latin typeface="Calibri" panose="020F0502020204030204" charset="0"/>
                <a:cs typeface="Calibri" panose="020F0502020204030204" charset="0"/>
              </a:rPr>
              <a:t>size (lebar x tinggi)</a:t>
            </a:r>
            <a:r>
              <a:rPr lang="en-US" sz="2000">
                <a:latin typeface="Calibri" panose="020F0502020204030204" charset="0"/>
                <a:cs typeface="Calibri" panose="020F0502020204030204" charset="0"/>
              </a:rPr>
              <a:t> yang sama dengan </a:t>
            </a:r>
            <a:r>
              <a:rPr lang="en-US" sz="2000" b="1">
                <a:latin typeface="Calibri" panose="020F0502020204030204" charset="0"/>
                <a:cs typeface="Calibri" panose="020F0502020204030204" charset="0"/>
              </a:rPr>
              <a:t>kernel</a:t>
            </a:r>
            <a:r>
              <a:rPr lang="en-US" sz="2000">
                <a:latin typeface="Calibri" panose="020F0502020204030204" charset="0"/>
                <a:cs typeface="Calibri" panose="020F0502020204030204" charset="0"/>
              </a:rPr>
              <a:t>.</a:t>
            </a:r>
            <a:endParaRPr lang="en-US" sz="2000">
              <a:latin typeface="Calibri" panose="020F0502020204030204" charset="0"/>
              <a:cs typeface="Calibri" panose="020F05020202040302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>
                <a:latin typeface="Calibri" panose="020F0502020204030204" charset="0"/>
                <a:cs typeface="Calibri" panose="020F0502020204030204" charset="0"/>
              </a:rPr>
              <a:t>Seluruh </a:t>
            </a:r>
            <a:r>
              <a:rPr lang="en-US" sz="2000" b="1">
                <a:latin typeface="Calibri" panose="020F0502020204030204" charset="0"/>
                <a:cs typeface="Calibri" panose="020F0502020204030204" charset="0"/>
              </a:rPr>
              <a:t>bidang reseptive </a:t>
            </a:r>
            <a:r>
              <a:rPr lang="en-US" sz="2000">
                <a:latin typeface="Calibri" panose="020F0502020204030204" charset="0"/>
                <a:cs typeface="Calibri" panose="020F0502020204030204" charset="0"/>
              </a:rPr>
              <a:t>pada input layer akan </a:t>
            </a:r>
            <a:r>
              <a:rPr lang="en-US" sz="2000" b="1">
                <a:latin typeface="Calibri" panose="020F0502020204030204" charset="0"/>
                <a:cs typeface="Calibri" panose="020F0502020204030204" charset="0"/>
              </a:rPr>
              <a:t>digeser (convolving) </a:t>
            </a:r>
            <a:r>
              <a:rPr lang="en-US" sz="2000">
                <a:latin typeface="Calibri" panose="020F0502020204030204" charset="0"/>
                <a:cs typeface="Calibri" panose="020F0502020204030204" charset="0"/>
              </a:rPr>
              <a:t>dari</a:t>
            </a:r>
            <a:r>
              <a:rPr lang="en-US" sz="2000" b="1">
                <a:latin typeface="Calibri" panose="020F0502020204030204" charset="0"/>
                <a:cs typeface="Calibri" panose="020F0502020204030204" charset="0"/>
              </a:rPr>
              <a:t> kiri-atas sampai ke-kanan-bawah</a:t>
            </a:r>
            <a:r>
              <a:rPr lang="en-US" sz="2000">
                <a:latin typeface="Calibri" panose="020F0502020204030204" charset="0"/>
                <a:cs typeface="Calibri" panose="020F0502020204030204" charset="0"/>
              </a:rPr>
              <a:t>, sehingga dihasilkan </a:t>
            </a:r>
            <a:r>
              <a:rPr lang="en-US" sz="2000" b="1">
                <a:latin typeface="Calibri" panose="020F0502020204030204" charset="0"/>
                <a:cs typeface="Calibri" panose="020F0502020204030204" charset="0"/>
              </a:rPr>
              <a:t>feature map</a:t>
            </a:r>
            <a:r>
              <a:rPr lang="en-US" sz="2000">
                <a:latin typeface="Calibri" panose="020F0502020204030204" charset="0"/>
                <a:cs typeface="Calibri" panose="020F0502020204030204" charset="0"/>
              </a:rPr>
              <a:t> berukuran 2 dimensi.</a:t>
            </a:r>
            <a:endParaRPr lang="en-US" sz="2000">
              <a:latin typeface="Calibri" panose="020F0502020204030204" charset="0"/>
              <a:cs typeface="Calibri" panose="020F0502020204030204" charset="0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ext Box 1"/>
          <p:cNvSpPr txBox="1"/>
          <p:nvPr/>
        </p:nvSpPr>
        <p:spPr>
          <a:xfrm>
            <a:off x="693420" y="617220"/>
            <a:ext cx="10280650" cy="18453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3600">
                <a:latin typeface="Calibri" panose="020F0502020204030204" charset="0"/>
                <a:cs typeface="Calibri" panose="020F0502020204030204" charset="0"/>
              </a:rPr>
              <a:t>Convolutional Layer</a:t>
            </a:r>
            <a:endParaRPr lang="en-US" sz="3600">
              <a:latin typeface="Calibri" panose="020F0502020204030204" charset="0"/>
              <a:cs typeface="Calibri" panose="020F0502020204030204" charset="0"/>
            </a:endParaRPr>
          </a:p>
          <a:p>
            <a:pPr>
              <a:lnSpc>
                <a:spcPct val="50000"/>
              </a:lnSpc>
            </a:pPr>
            <a:endParaRPr lang="en-US" sz="3600">
              <a:latin typeface="Calibri" panose="020F0502020204030204" charset="0"/>
              <a:cs typeface="Calibri" panose="020F05020202040302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>
                <a:latin typeface="Calibri" panose="020F0502020204030204" charset="0"/>
                <a:cs typeface="Calibri" panose="020F0502020204030204" charset="0"/>
              </a:rPr>
              <a:t>Dibawah ini contoh I</a:t>
            </a:r>
            <a:r>
              <a:rPr lang="en-US" sz="2000" b="1">
                <a:latin typeface="Calibri" panose="020F0502020204030204" charset="0"/>
                <a:cs typeface="Calibri" panose="020F0502020204030204" charset="0"/>
              </a:rPr>
              <a:t>nput Layer</a:t>
            </a:r>
            <a:r>
              <a:rPr lang="en-US" sz="2000">
                <a:latin typeface="Calibri" panose="020F0502020204030204" charset="0"/>
                <a:cs typeface="Calibri" panose="020F0502020204030204" charset="0"/>
              </a:rPr>
              <a:t> yang memiliki dimensi 7x7,</a:t>
            </a:r>
            <a:endParaRPr lang="en-US" sz="2000">
              <a:latin typeface="Calibri" panose="020F0502020204030204" charset="0"/>
              <a:cs typeface="Calibri" panose="020F05020202040302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>
                <a:latin typeface="Calibri" panose="020F0502020204030204" charset="0"/>
                <a:cs typeface="Calibri" panose="020F0502020204030204" charset="0"/>
              </a:rPr>
              <a:t>Pada </a:t>
            </a:r>
            <a:r>
              <a:rPr lang="en-US" sz="2000" b="1">
                <a:latin typeface="Calibri" panose="020F0502020204030204" charset="0"/>
                <a:cs typeface="Calibri" panose="020F0502020204030204" charset="0"/>
              </a:rPr>
              <a:t>Convolutional Layer</a:t>
            </a:r>
            <a:r>
              <a:rPr lang="en-US" sz="2000">
                <a:latin typeface="Calibri" panose="020F0502020204030204" charset="0"/>
                <a:cs typeface="Calibri" panose="020F0502020204030204" charset="0"/>
              </a:rPr>
              <a:t> terdapat </a:t>
            </a:r>
            <a:r>
              <a:rPr lang="en-US" sz="2000" b="1">
                <a:latin typeface="Calibri" panose="020F0502020204030204" charset="0"/>
                <a:cs typeface="Calibri" panose="020F0502020204030204" charset="0"/>
              </a:rPr>
              <a:t>4</a:t>
            </a:r>
            <a:r>
              <a:rPr lang="en-US" sz="2000">
                <a:latin typeface="Calibri" panose="020F0502020204030204" charset="0"/>
                <a:cs typeface="Calibri" panose="020F0502020204030204" charset="0"/>
              </a:rPr>
              <a:t> buah </a:t>
            </a:r>
            <a:r>
              <a:rPr lang="en-US" sz="2000" b="1">
                <a:latin typeface="Calibri" panose="020F0502020204030204" charset="0"/>
                <a:cs typeface="Calibri" panose="020F0502020204030204" charset="0"/>
              </a:rPr>
              <a:t>filter/kernel </a:t>
            </a:r>
            <a:r>
              <a:rPr lang="en-US" sz="2000">
                <a:latin typeface="Calibri" panose="020F0502020204030204" charset="0"/>
                <a:cs typeface="Calibri" panose="020F0502020204030204" charset="0"/>
              </a:rPr>
              <a:t>dengan ukuran 3x3,</a:t>
            </a:r>
            <a:endParaRPr lang="en-US" sz="2000">
              <a:latin typeface="Calibri" panose="020F0502020204030204" charset="0"/>
              <a:cs typeface="Calibri" panose="020F05020202040302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>
                <a:latin typeface="Calibri" panose="020F0502020204030204" charset="0"/>
                <a:cs typeface="Calibri" panose="020F0502020204030204" charset="0"/>
              </a:rPr>
              <a:t>Sehingga dihasilkan </a:t>
            </a:r>
            <a:r>
              <a:rPr lang="en-US" sz="2000" b="1">
                <a:latin typeface="Calibri" panose="020F0502020204030204" charset="0"/>
                <a:cs typeface="Calibri" panose="020F0502020204030204" charset="0"/>
              </a:rPr>
              <a:t>Feature Map</a:t>
            </a:r>
            <a:r>
              <a:rPr lang="en-US" sz="2000">
                <a:latin typeface="Calibri" panose="020F0502020204030204" charset="0"/>
                <a:cs typeface="Calibri" panose="020F0502020204030204" charset="0"/>
              </a:rPr>
              <a:t> dengan dimensi </a:t>
            </a:r>
            <a:r>
              <a:rPr lang="en-US" sz="2000" b="1">
                <a:latin typeface="Calibri" panose="020F0502020204030204" charset="0"/>
                <a:cs typeface="Calibri" panose="020F0502020204030204" charset="0"/>
              </a:rPr>
              <a:t>4x (7x7)</a:t>
            </a:r>
            <a:r>
              <a:rPr lang="en-US" sz="2000">
                <a:latin typeface="Calibri" panose="020F0502020204030204" charset="0"/>
                <a:cs typeface="Calibri" panose="020F0502020204030204" charset="0"/>
              </a:rPr>
              <a:t> </a:t>
            </a:r>
            <a:endParaRPr lang="en-US" sz="2000">
              <a:latin typeface="Calibri" panose="020F0502020204030204" charset="0"/>
              <a:cs typeface="Calibri" panose="020F0502020204030204" charset="0"/>
            </a:endParaRPr>
          </a:p>
        </p:txBody>
      </p:sp>
      <p:pic>
        <p:nvPicPr>
          <p:cNvPr id="3" name="Picture 2" descr="1_j6exiQJ9u3eUIidJuJMI3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64640" y="3017520"/>
            <a:ext cx="7784465" cy="281368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noFill/>
        <a:effectLst/>
      </p:bgPr>
    </p:bg>
    <p:spTree>
      <p:nvGrpSpPr>
        <p:cNvPr id="1" name=""/>
        <p:cNvGrpSpPr/>
        <p:nvPr/>
      </p:nvGrpSpPr>
      <p:grpSpPr/>
      <p:sp>
        <p:nvSpPr>
          <p:cNvPr id="7" name="Text Box 6"/>
          <p:cNvSpPr txBox="1"/>
          <p:nvPr/>
        </p:nvSpPr>
        <p:spPr>
          <a:xfrm>
            <a:off x="1308735" y="975360"/>
            <a:ext cx="9692005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sz="3600"/>
              <a:t>Kelebihan :</a:t>
            </a:r>
            <a:endParaRPr lang="en-US"/>
          </a:p>
          <a:p>
            <a:pPr algn="l"/>
            <a:endParaRPr lang="en-US">
              <a:solidFill>
                <a:schemeClr val="bg2">
                  <a:lumMod val="75000"/>
                </a:schemeClr>
              </a:solidFill>
            </a:endParaRPr>
          </a:p>
          <a:p>
            <a:pPr algn="l"/>
            <a:r>
              <a:rPr lang="en-US">
                <a:solidFill>
                  <a:schemeClr val="bg2">
                    <a:lumMod val="75000"/>
                  </a:schemeClr>
                </a:solidFill>
              </a:rPr>
              <a:t>- Fleksibel, dapat mengatasi permsalahan regresi &amp; klasifikasi,</a:t>
            </a:r>
            <a:endParaRPr lang="en-US"/>
          </a:p>
          <a:p>
            <a:pPr algn="l"/>
            <a:r>
              <a:rPr lang="en-US">
                <a:solidFill>
                  <a:srgbClr val="FF0000"/>
                </a:solidFill>
              </a:rPr>
              <a:t>- Dataset apapun yang dapat direpresentasikan secara </a:t>
            </a:r>
            <a:r>
              <a:rPr lang="en-US" b="1">
                <a:solidFill>
                  <a:srgbClr val="FF0000"/>
                </a:solidFill>
              </a:rPr>
              <a:t>numerik </a:t>
            </a:r>
            <a:r>
              <a:rPr lang="en-US">
                <a:solidFill>
                  <a:srgbClr val="FF0000"/>
                </a:solidFill>
              </a:rPr>
              <a:t>dapat digunakan,</a:t>
            </a:r>
            <a:endParaRPr lang="en-US">
              <a:solidFill>
                <a:schemeClr val="bg2">
                  <a:lumMod val="75000"/>
                </a:schemeClr>
              </a:solidFill>
            </a:endParaRPr>
          </a:p>
          <a:p>
            <a:pPr algn="l"/>
            <a:r>
              <a:rPr lang="en-US">
                <a:solidFill>
                  <a:schemeClr val="bg2">
                    <a:lumMod val="75000"/>
                  </a:schemeClr>
                </a:solidFill>
              </a:rPr>
              <a:t>- Dapat digunakan untuk mengatasi permasalahan non-linear  dengan input dimesi besar,</a:t>
            </a:r>
            <a:endParaRPr lang="en-US">
              <a:solidFill>
                <a:schemeClr val="bg2">
                  <a:lumMod val="75000"/>
                </a:schemeClr>
              </a:solidFill>
            </a:endParaRPr>
          </a:p>
          <a:p>
            <a:pPr algn="l"/>
            <a:r>
              <a:rPr lang="en-US">
                <a:solidFill>
                  <a:schemeClr val="bg2">
                    <a:lumMod val="75000"/>
                  </a:schemeClr>
                </a:solidFill>
              </a:rPr>
              <a:t>- Bekerja dengan baik untuk sample yang banyak,</a:t>
            </a:r>
            <a:endParaRPr lang="en-US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3" name="Content Placeholder 2" descr="1_zY1qFB9aFfZz66YxxoI2aw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8906510" y="3780790"/>
            <a:ext cx="2465705" cy="2461895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1308735" y="3211830"/>
            <a:ext cx="591248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b="1"/>
              <a:t>Image Dataset :</a:t>
            </a:r>
            <a:endParaRPr lang="en-US"/>
          </a:p>
          <a:p>
            <a:r>
              <a:rPr lang="en-US"/>
              <a:t>- Merupakan matrix 3D (height, width, depth) -&gt; Tensor </a:t>
            </a:r>
            <a:endParaRPr lang="en-US"/>
          </a:p>
        </p:txBody>
      </p:sp>
      <p:pic>
        <p:nvPicPr>
          <p:cNvPr id="8" name="Content Placeholder 7" descr="1_h1ymqblIpie7VE4DixE4Ow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308735" y="4038600"/>
            <a:ext cx="5988685" cy="2204085"/>
          </a:xfrm>
          <a:prstGeom prst="rect">
            <a:avLst/>
          </a:prstGeom>
        </p:spPr>
      </p:pic>
      <p:sp>
        <p:nvSpPr>
          <p:cNvPr id="11" name="Right Arrow 10"/>
          <p:cNvSpPr/>
          <p:nvPr/>
        </p:nvSpPr>
        <p:spPr>
          <a:xfrm>
            <a:off x="7753350" y="4768850"/>
            <a:ext cx="979170" cy="48577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ext Box 1"/>
          <p:cNvSpPr txBox="1"/>
          <p:nvPr/>
        </p:nvSpPr>
        <p:spPr>
          <a:xfrm>
            <a:off x="693420" y="617220"/>
            <a:ext cx="11104245" cy="33534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3600">
                <a:latin typeface="Calibri" panose="020F0502020204030204" charset="0"/>
                <a:cs typeface="Calibri" panose="020F0502020204030204" charset="0"/>
              </a:rPr>
              <a:t>Pooling Layer</a:t>
            </a:r>
            <a:endParaRPr lang="en-US" sz="3600">
              <a:latin typeface="Calibri" panose="020F0502020204030204" charset="0"/>
              <a:cs typeface="Calibri" panose="020F0502020204030204" charset="0"/>
            </a:endParaRPr>
          </a:p>
          <a:p>
            <a:endParaRPr lang="en-US" sz="3600">
              <a:latin typeface="Calibri" panose="020F0502020204030204" charset="0"/>
              <a:cs typeface="Calibri" panose="020F05020202040302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>
                <a:latin typeface="Calibri" panose="020F0502020204030204" charset="0"/>
                <a:cs typeface="Calibri" panose="020F0502020204030204" charset="0"/>
              </a:rPr>
              <a:t>Pooling layer digunakan untuk proses </a:t>
            </a:r>
            <a:r>
              <a:rPr lang="en-US" sz="2000" b="1">
                <a:latin typeface="Calibri" panose="020F0502020204030204" charset="0"/>
                <a:cs typeface="Calibri" panose="020F0502020204030204" charset="0"/>
              </a:rPr>
              <a:t>reduksi sample</a:t>
            </a:r>
            <a:r>
              <a:rPr lang="en-US" sz="2000">
                <a:latin typeface="Calibri" panose="020F0502020204030204" charset="0"/>
                <a:cs typeface="Calibri" panose="020F0502020204030204" charset="0"/>
              </a:rPr>
              <a:t> (down-sampling). </a:t>
            </a:r>
            <a:endParaRPr lang="en-US" sz="2000">
              <a:latin typeface="Calibri" panose="020F0502020204030204" charset="0"/>
              <a:cs typeface="Calibri" panose="020F05020202040302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>
                <a:latin typeface="Calibri" panose="020F0502020204030204" charset="0"/>
                <a:cs typeface="Calibri" panose="020F0502020204030204" charset="0"/>
              </a:rPr>
              <a:t>Keuntungan menggunakan pooling layer, kita dapat </a:t>
            </a:r>
            <a:r>
              <a:rPr lang="en-US" sz="2000" b="1">
                <a:latin typeface="Calibri" panose="020F0502020204030204" charset="0"/>
                <a:cs typeface="Calibri" panose="020F0502020204030204" charset="0"/>
              </a:rPr>
              <a:t>merepresentasikan data menjadi lebih kecil</a:t>
            </a:r>
            <a:r>
              <a:rPr lang="en-US" sz="2000">
                <a:latin typeface="Calibri" panose="020F0502020204030204" charset="0"/>
                <a:cs typeface="Calibri" panose="020F0502020204030204" charset="0"/>
              </a:rPr>
              <a:t>,</a:t>
            </a:r>
            <a:endParaRPr lang="en-US" sz="2000">
              <a:latin typeface="Calibri" panose="020F0502020204030204" charset="0"/>
              <a:cs typeface="Calibri" panose="020F05020202040302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>
                <a:latin typeface="Calibri" panose="020F0502020204030204" charset="0"/>
                <a:cs typeface="Calibri" panose="020F0502020204030204" charset="0"/>
              </a:rPr>
              <a:t>mudah dikelola dan mudah </a:t>
            </a:r>
            <a:r>
              <a:rPr lang="en-US" sz="2000" b="1">
                <a:latin typeface="Calibri" panose="020F0502020204030204" charset="0"/>
                <a:cs typeface="Calibri" panose="020F0502020204030204" charset="0"/>
              </a:rPr>
              <a:t>mengontrol over-fitting</a:t>
            </a:r>
            <a:r>
              <a:rPr lang="en-US" sz="2000">
                <a:latin typeface="Calibri" panose="020F0502020204030204" charset="0"/>
                <a:cs typeface="Calibri" panose="020F0502020204030204" charset="0"/>
              </a:rPr>
              <a:t>.</a:t>
            </a:r>
            <a:endParaRPr lang="en-US" sz="2000">
              <a:latin typeface="Calibri" panose="020F0502020204030204" charset="0"/>
              <a:cs typeface="Calibri" panose="020F05020202040302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>
                <a:latin typeface="Calibri" panose="020F0502020204030204" charset="0"/>
                <a:cs typeface="Calibri" panose="020F0502020204030204" charset="0"/>
              </a:rPr>
              <a:t>Varian Pooling Layer :</a:t>
            </a:r>
            <a:endParaRPr lang="en-US" sz="2000">
              <a:latin typeface="Calibri" panose="020F0502020204030204" charset="0"/>
              <a:cs typeface="Calibri" panose="020F050202020403020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b="1">
                <a:latin typeface="Calibri" panose="020F0502020204030204" charset="0"/>
                <a:cs typeface="Calibri" panose="020F0502020204030204" charset="0"/>
              </a:rPr>
              <a:t>Max Pooling</a:t>
            </a:r>
            <a:endParaRPr lang="en-US" sz="2000" b="1">
              <a:latin typeface="Calibri" panose="020F0502020204030204" charset="0"/>
              <a:cs typeface="Calibri" panose="020F050202020403020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b="1">
                <a:latin typeface="Calibri" panose="020F0502020204030204" charset="0"/>
                <a:cs typeface="Calibri" panose="020F0502020204030204" charset="0"/>
              </a:rPr>
              <a:t>Average Pooling</a:t>
            </a:r>
            <a:endParaRPr lang="en-US" sz="2000" b="1">
              <a:latin typeface="Calibri" panose="020F0502020204030204" charset="0"/>
              <a:cs typeface="Calibri" panose="020F050202020403020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>
                <a:latin typeface="Calibri" panose="020F0502020204030204" charset="0"/>
                <a:cs typeface="Calibri" panose="020F0502020204030204" charset="0"/>
              </a:rPr>
              <a:t>dll.</a:t>
            </a:r>
            <a:endParaRPr lang="en-US" sz="2000">
              <a:latin typeface="Calibri" panose="020F0502020204030204" charset="0"/>
              <a:cs typeface="Calibri" panose="020F0502020204030204" charset="0"/>
            </a:endParaRPr>
          </a:p>
        </p:txBody>
      </p:sp>
      <p:pic>
        <p:nvPicPr>
          <p:cNvPr id="4" name="Picture 3" descr="1_S86gKd43MIYquHIeR9m8JQ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75125" y="3040380"/>
            <a:ext cx="5429250" cy="314325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ext Box 1"/>
          <p:cNvSpPr txBox="1"/>
          <p:nvPr/>
        </p:nvSpPr>
        <p:spPr>
          <a:xfrm>
            <a:off x="693420" y="617220"/>
            <a:ext cx="11104245" cy="33534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3600">
                <a:latin typeface="Calibri" panose="020F0502020204030204" charset="0"/>
                <a:cs typeface="Calibri" panose="020F0502020204030204" charset="0"/>
              </a:rPr>
              <a:t>Pooling Layer</a:t>
            </a:r>
            <a:endParaRPr lang="en-US" sz="3600">
              <a:latin typeface="Calibri" panose="020F0502020204030204" charset="0"/>
              <a:cs typeface="Calibri" panose="020F0502020204030204" charset="0"/>
            </a:endParaRPr>
          </a:p>
          <a:p>
            <a:endParaRPr lang="en-US" sz="3600">
              <a:latin typeface="Calibri" panose="020F0502020204030204" charset="0"/>
              <a:cs typeface="Calibri" panose="020F05020202040302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>
                <a:latin typeface="Calibri" panose="020F0502020204030204" charset="0"/>
                <a:cs typeface="Calibri" panose="020F0502020204030204" charset="0"/>
              </a:rPr>
              <a:t>Pooling layer digunakan untuk proses </a:t>
            </a:r>
            <a:r>
              <a:rPr lang="en-US" sz="2000" b="1">
                <a:latin typeface="Calibri" panose="020F0502020204030204" charset="0"/>
                <a:cs typeface="Calibri" panose="020F0502020204030204" charset="0"/>
              </a:rPr>
              <a:t>reduksi sample</a:t>
            </a:r>
            <a:r>
              <a:rPr lang="en-US" sz="2000">
                <a:latin typeface="Calibri" panose="020F0502020204030204" charset="0"/>
                <a:cs typeface="Calibri" panose="020F0502020204030204" charset="0"/>
              </a:rPr>
              <a:t> (down-sampling). </a:t>
            </a:r>
            <a:endParaRPr lang="en-US" sz="2000">
              <a:latin typeface="Calibri" panose="020F0502020204030204" charset="0"/>
              <a:cs typeface="Calibri" panose="020F05020202040302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>
                <a:latin typeface="Calibri" panose="020F0502020204030204" charset="0"/>
                <a:cs typeface="Calibri" panose="020F0502020204030204" charset="0"/>
              </a:rPr>
              <a:t>Keuntungan menggunakan pooling layer, kita dapat </a:t>
            </a:r>
            <a:r>
              <a:rPr lang="en-US" sz="2000" b="1">
                <a:latin typeface="Calibri" panose="020F0502020204030204" charset="0"/>
                <a:cs typeface="Calibri" panose="020F0502020204030204" charset="0"/>
              </a:rPr>
              <a:t>merepresentasikan data menjadi lebih kecil</a:t>
            </a:r>
            <a:r>
              <a:rPr lang="en-US" sz="2000">
                <a:latin typeface="Calibri" panose="020F0502020204030204" charset="0"/>
                <a:cs typeface="Calibri" panose="020F0502020204030204" charset="0"/>
              </a:rPr>
              <a:t>,</a:t>
            </a:r>
            <a:endParaRPr lang="en-US" sz="2000">
              <a:latin typeface="Calibri" panose="020F0502020204030204" charset="0"/>
              <a:cs typeface="Calibri" panose="020F05020202040302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>
                <a:latin typeface="Calibri" panose="020F0502020204030204" charset="0"/>
                <a:cs typeface="Calibri" panose="020F0502020204030204" charset="0"/>
              </a:rPr>
              <a:t>mudah dikelola dan mudah </a:t>
            </a:r>
            <a:r>
              <a:rPr lang="en-US" sz="2000" b="1">
                <a:latin typeface="Calibri" panose="020F0502020204030204" charset="0"/>
                <a:cs typeface="Calibri" panose="020F0502020204030204" charset="0"/>
              </a:rPr>
              <a:t>mengontrol over-fitting</a:t>
            </a:r>
            <a:r>
              <a:rPr lang="en-US" sz="2000">
                <a:latin typeface="Calibri" panose="020F0502020204030204" charset="0"/>
                <a:cs typeface="Calibri" panose="020F0502020204030204" charset="0"/>
              </a:rPr>
              <a:t>.</a:t>
            </a:r>
            <a:endParaRPr lang="en-US" sz="2000">
              <a:latin typeface="Calibri" panose="020F0502020204030204" charset="0"/>
              <a:cs typeface="Calibri" panose="020F05020202040302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>
                <a:latin typeface="Calibri" panose="020F0502020204030204" charset="0"/>
                <a:cs typeface="Calibri" panose="020F0502020204030204" charset="0"/>
              </a:rPr>
              <a:t>Varian Pooling Layer :</a:t>
            </a:r>
            <a:endParaRPr lang="en-US" sz="2000">
              <a:latin typeface="Calibri" panose="020F0502020204030204" charset="0"/>
              <a:cs typeface="Calibri" panose="020F050202020403020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b="1">
                <a:latin typeface="Calibri" panose="020F0502020204030204" charset="0"/>
                <a:cs typeface="Calibri" panose="020F0502020204030204" charset="0"/>
              </a:rPr>
              <a:t>Max Pooling</a:t>
            </a:r>
            <a:endParaRPr lang="en-US" sz="2000" b="1">
              <a:latin typeface="Calibri" panose="020F0502020204030204" charset="0"/>
              <a:cs typeface="Calibri" panose="020F050202020403020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b="1">
                <a:latin typeface="Calibri" panose="020F0502020204030204" charset="0"/>
                <a:cs typeface="Calibri" panose="020F0502020204030204" charset="0"/>
              </a:rPr>
              <a:t>Average Pooling</a:t>
            </a:r>
            <a:endParaRPr lang="en-US" sz="2000" b="1">
              <a:latin typeface="Calibri" panose="020F0502020204030204" charset="0"/>
              <a:cs typeface="Calibri" panose="020F050202020403020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>
                <a:latin typeface="Calibri" panose="020F0502020204030204" charset="0"/>
                <a:cs typeface="Calibri" panose="020F0502020204030204" charset="0"/>
              </a:rPr>
              <a:t>dll.</a:t>
            </a:r>
            <a:endParaRPr lang="en-US" sz="2000">
              <a:latin typeface="Calibri" panose="020F0502020204030204" charset="0"/>
              <a:cs typeface="Calibri" panose="020F0502020204030204" charset="0"/>
            </a:endParaRPr>
          </a:p>
        </p:txBody>
      </p:sp>
      <p:pic>
        <p:nvPicPr>
          <p:cNvPr id="4" name="Picture 3" descr="1_S86gKd43MIYquHIeR9m8JQ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75125" y="3040380"/>
            <a:ext cx="5429250" cy="314325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ext Box 1"/>
          <p:cNvSpPr txBox="1"/>
          <p:nvPr/>
        </p:nvSpPr>
        <p:spPr>
          <a:xfrm>
            <a:off x="603885" y="613410"/>
            <a:ext cx="11374120" cy="1753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3600"/>
              <a:t>ReLU Layer</a:t>
            </a:r>
            <a:endParaRPr lang="en-US" sz="3600"/>
          </a:p>
          <a:p>
            <a:endParaRPr lang="en-US" sz="36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ReLU sangat efektif untuk menghapus </a:t>
            </a:r>
            <a:r>
              <a:rPr lang="en-US" b="1"/>
              <a:t>nilai negative</a:t>
            </a:r>
            <a:r>
              <a:rPr lang="en-US"/>
              <a:t> pada </a:t>
            </a:r>
            <a:r>
              <a:rPr lang="en-US" b="1"/>
              <a:t>feature/activation map</a:t>
            </a:r>
            <a:r>
              <a:rPr lang="en-US"/>
              <a:t> dan </a:t>
            </a:r>
            <a:r>
              <a:rPr lang="en-US" b="1"/>
              <a:t>dijadikan 0</a:t>
            </a:r>
            <a:r>
              <a:rPr lang="en-US"/>
              <a:t>. 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Dirumuskan sebagai,</a:t>
            </a:r>
            <a:endParaRPr lang="en-US"/>
          </a:p>
        </p:txBody>
      </p:sp>
      <p:sp>
        <p:nvSpPr>
          <p:cNvPr id="3" name="Text Box 2"/>
          <p:cNvSpPr txBox="1"/>
          <p:nvPr/>
        </p:nvSpPr>
        <p:spPr>
          <a:xfrm>
            <a:off x="2130425" y="2525395"/>
            <a:ext cx="254000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000" i="1"/>
              <a:t>f(x) = max(0,x)</a:t>
            </a:r>
            <a:endParaRPr lang="en-US" sz="2000" i="1"/>
          </a:p>
        </p:txBody>
      </p:sp>
      <p:pic>
        <p:nvPicPr>
          <p:cNvPr id="4" name="Picture 3" descr="1_jOU3PnNiB0YIH1Y_t-iX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4715" y="3324225"/>
            <a:ext cx="5010785" cy="2822575"/>
          </a:xfrm>
          <a:prstGeom prst="rect">
            <a:avLst/>
          </a:prstGeom>
        </p:spPr>
      </p:pic>
      <p:pic>
        <p:nvPicPr>
          <p:cNvPr id="5" name="Picture 4" descr="C:\Users\yunus\Desktop\1_42FosJ0siJn5Yl_FreLPnQ.jpeg1_42FosJ0siJn5Yl_FreLPnQ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919470" y="3058795"/>
            <a:ext cx="6058535" cy="294195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noFill/>
        <a:effectLst/>
      </p:bgPr>
    </p:bg>
    <p:spTree>
      <p:nvGrpSpPr>
        <p:cNvPr id="1" name=""/>
        <p:cNvGrpSpPr/>
        <p:nvPr/>
      </p:nvGrpSpPr>
      <p:grpSpPr/>
      <p:sp>
        <p:nvSpPr>
          <p:cNvPr id="7" name="Text Box 6"/>
          <p:cNvSpPr txBox="1"/>
          <p:nvPr/>
        </p:nvSpPr>
        <p:spPr>
          <a:xfrm>
            <a:off x="1308735" y="975360"/>
            <a:ext cx="9692005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sz="3600"/>
              <a:t>Kelebihan :</a:t>
            </a:r>
            <a:endParaRPr lang="en-US"/>
          </a:p>
          <a:p>
            <a:pPr algn="l"/>
            <a:endParaRPr lang="en-US">
              <a:solidFill>
                <a:schemeClr val="bg2">
                  <a:lumMod val="75000"/>
                </a:schemeClr>
              </a:solidFill>
            </a:endParaRPr>
          </a:p>
          <a:p>
            <a:pPr algn="l"/>
            <a:r>
              <a:rPr lang="en-US">
                <a:solidFill>
                  <a:schemeClr val="bg2">
                    <a:lumMod val="75000"/>
                  </a:schemeClr>
                </a:solidFill>
              </a:rPr>
              <a:t>- Fleksibel, dapat mengatasi permsalahan regresi &amp; klasifikasi,</a:t>
            </a:r>
            <a:endParaRPr lang="en-US"/>
          </a:p>
          <a:p>
            <a:pPr algn="l"/>
            <a:r>
              <a:rPr lang="en-US">
                <a:solidFill>
                  <a:srgbClr val="FF0000"/>
                </a:solidFill>
              </a:rPr>
              <a:t>- Dataset apapun yang dapat direpresentasikan secara </a:t>
            </a:r>
            <a:r>
              <a:rPr lang="en-US" b="1">
                <a:solidFill>
                  <a:srgbClr val="FF0000"/>
                </a:solidFill>
              </a:rPr>
              <a:t>numerik </a:t>
            </a:r>
            <a:r>
              <a:rPr lang="en-US">
                <a:solidFill>
                  <a:srgbClr val="FF0000"/>
                </a:solidFill>
              </a:rPr>
              <a:t>dapat digunakan,</a:t>
            </a:r>
            <a:endParaRPr lang="en-US">
              <a:solidFill>
                <a:schemeClr val="bg2">
                  <a:lumMod val="75000"/>
                </a:schemeClr>
              </a:solidFill>
            </a:endParaRPr>
          </a:p>
          <a:p>
            <a:pPr algn="l"/>
            <a:r>
              <a:rPr lang="en-US">
                <a:solidFill>
                  <a:schemeClr val="bg2">
                    <a:lumMod val="75000"/>
                  </a:schemeClr>
                </a:solidFill>
              </a:rPr>
              <a:t>- Dapat digunakan untuk mengatasi permasalahan non-linear  dengan input dimesi besar,</a:t>
            </a:r>
            <a:endParaRPr lang="en-US">
              <a:solidFill>
                <a:schemeClr val="bg2">
                  <a:lumMod val="75000"/>
                </a:schemeClr>
              </a:solidFill>
            </a:endParaRPr>
          </a:p>
          <a:p>
            <a:pPr algn="l"/>
            <a:r>
              <a:rPr lang="en-US">
                <a:solidFill>
                  <a:schemeClr val="bg2">
                    <a:lumMod val="75000"/>
                  </a:schemeClr>
                </a:solidFill>
              </a:rPr>
              <a:t>- Bekerja dengan baik untuk sample yang banyak,</a:t>
            </a:r>
            <a:endParaRPr lang="en-US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3" name="Text Box 12"/>
          <p:cNvSpPr txBox="1"/>
          <p:nvPr/>
        </p:nvSpPr>
        <p:spPr>
          <a:xfrm>
            <a:off x="1308735" y="3211830"/>
            <a:ext cx="1066165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b="1"/>
              <a:t>Text/Document Dataset :</a:t>
            </a:r>
            <a:endParaRPr lang="en-US"/>
          </a:p>
          <a:p>
            <a:r>
              <a:rPr lang="en-US"/>
              <a:t>- text/kalimat dapat memiliki representasi numeric, </a:t>
            </a:r>
            <a:endParaRPr lang="en-US"/>
          </a:p>
          <a:p>
            <a:r>
              <a:rPr lang="en-US"/>
              <a:t>- c:/ TFIDF, word2vec, word embedding, one hot encoding</a:t>
            </a:r>
            <a:endParaRPr lang="en-US"/>
          </a:p>
        </p:txBody>
      </p:sp>
      <p:pic>
        <p:nvPicPr>
          <p:cNvPr id="16" name="Content Placeholder 15" descr="C:\Users\yunus\Desktop\nlp-for-classifying-job-posts4.pngnlp-for-classifying-job-posts4"/>
          <p:cNvPicPr>
            <a:picLocks noChangeAspect="1"/>
          </p:cNvPicPr>
          <p:nvPr>
            <p:ph sz="half" idx="2"/>
          </p:nvPr>
        </p:nvPicPr>
        <p:blipFill>
          <a:blip r:embed="rId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/>
          <a:stretch>
            <a:fillRect/>
          </a:stretch>
        </p:blipFill>
        <p:spPr>
          <a:xfrm>
            <a:off x="2863215" y="3971290"/>
            <a:ext cx="6464935" cy="27813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noFill/>
        <a:effectLst/>
      </p:bgPr>
    </p:bg>
    <p:spTree>
      <p:nvGrpSpPr>
        <p:cNvPr id="1" name=""/>
        <p:cNvGrpSpPr/>
        <p:nvPr/>
      </p:nvGrpSpPr>
      <p:grpSpPr/>
      <p:sp>
        <p:nvSpPr>
          <p:cNvPr id="7" name="Text Box 6"/>
          <p:cNvSpPr txBox="1"/>
          <p:nvPr/>
        </p:nvSpPr>
        <p:spPr>
          <a:xfrm>
            <a:off x="1308735" y="975360"/>
            <a:ext cx="9692005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sz="3600"/>
              <a:t>Kelebihan :</a:t>
            </a:r>
            <a:endParaRPr lang="en-US"/>
          </a:p>
          <a:p>
            <a:pPr algn="l"/>
            <a:endParaRPr lang="en-US">
              <a:solidFill>
                <a:schemeClr val="bg2">
                  <a:lumMod val="75000"/>
                </a:schemeClr>
              </a:solidFill>
            </a:endParaRPr>
          </a:p>
          <a:p>
            <a:pPr algn="l"/>
            <a:r>
              <a:rPr lang="en-US">
                <a:solidFill>
                  <a:schemeClr val="bg2">
                    <a:lumMod val="75000"/>
                  </a:schemeClr>
                </a:solidFill>
              </a:rPr>
              <a:t>- Fleksibel, dapat mengatasi permsalahan regresi &amp; klasifikasi,</a:t>
            </a:r>
            <a:endParaRPr lang="en-US"/>
          </a:p>
          <a:p>
            <a:pPr algn="l"/>
            <a:r>
              <a:rPr lang="en-US">
                <a:solidFill>
                  <a:schemeClr val="bg2">
                    <a:lumMod val="75000"/>
                  </a:schemeClr>
                </a:solidFill>
              </a:rPr>
              <a:t>- Dataset apapun yang dapat direpresentasikan secara numerik dapat digunakan,</a:t>
            </a:r>
            <a:endParaRPr lang="en-US">
              <a:solidFill>
                <a:schemeClr val="bg2">
                  <a:lumMod val="75000"/>
                </a:schemeClr>
              </a:solidFill>
            </a:endParaRPr>
          </a:p>
          <a:p>
            <a:pPr algn="l"/>
            <a:r>
              <a:rPr lang="en-US">
                <a:solidFill>
                  <a:srgbClr val="FF0000"/>
                </a:solidFill>
              </a:rPr>
              <a:t>- Dapat digunakan untuk mengatasi permasalahan </a:t>
            </a:r>
            <a:r>
              <a:rPr lang="en-US" b="1">
                <a:solidFill>
                  <a:srgbClr val="FF0000"/>
                </a:solidFill>
              </a:rPr>
              <a:t>non-linear </a:t>
            </a:r>
            <a:r>
              <a:rPr lang="en-US">
                <a:solidFill>
                  <a:srgbClr val="FF0000"/>
                </a:solidFill>
              </a:rPr>
              <a:t>dengan input dimesi besar,</a:t>
            </a:r>
            <a:endParaRPr lang="en-US">
              <a:solidFill>
                <a:schemeClr val="bg2">
                  <a:lumMod val="75000"/>
                </a:schemeClr>
              </a:solidFill>
            </a:endParaRPr>
          </a:p>
          <a:p>
            <a:pPr algn="l"/>
            <a:r>
              <a:rPr lang="en-US">
                <a:solidFill>
                  <a:schemeClr val="bg2">
                    <a:lumMod val="75000"/>
                  </a:schemeClr>
                </a:solidFill>
              </a:rPr>
              <a:t>- Bekerja dengan baik untuk sample yang banyak,</a:t>
            </a:r>
            <a:endParaRPr lang="en-US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6" name="Content Placeholder 15" descr="C:\Users\yunus\Desktop\0_YempQFcmdt9C_ffK.jpg0_YempQFcmdt9C_ffK"/>
          <p:cNvPicPr>
            <a:picLocks noChangeAspect="1"/>
          </p:cNvPicPr>
          <p:nvPr>
            <p:ph sz="half" idx="2"/>
          </p:nvPr>
        </p:nvPicPr>
        <p:blipFill>
          <a:blip r:embed="rId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/>
          <a:stretch>
            <a:fillRect/>
          </a:stretch>
        </p:blipFill>
        <p:spPr>
          <a:xfrm>
            <a:off x="1216025" y="3628390"/>
            <a:ext cx="5466715" cy="2781300"/>
          </a:xfrm>
          <a:prstGeom prst="rect">
            <a:avLst/>
          </a:prstGeom>
        </p:spPr>
      </p:pic>
      <p:sp>
        <p:nvSpPr>
          <p:cNvPr id="2" name="Text Box 1"/>
          <p:cNvSpPr txBox="1"/>
          <p:nvPr/>
        </p:nvSpPr>
        <p:spPr>
          <a:xfrm>
            <a:off x="7232650" y="4281170"/>
            <a:ext cx="4788535" cy="1476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/>
              <a:t>- Face recognition</a:t>
            </a:r>
            <a:endParaRPr lang="en-US"/>
          </a:p>
          <a:p>
            <a:r>
              <a:rPr lang="en-US"/>
              <a:t>- Object detection </a:t>
            </a:r>
            <a:endParaRPr lang="en-US"/>
          </a:p>
          <a:p>
            <a:r>
              <a:rPr lang="en-US"/>
              <a:t>- Weather forcaseting</a:t>
            </a:r>
            <a:endParaRPr lang="en-US"/>
          </a:p>
          <a:p>
            <a:r>
              <a:rPr lang="en-US"/>
              <a:t>- Credit risk prediction,</a:t>
            </a:r>
            <a:endParaRPr lang="en-US"/>
          </a:p>
          <a:p>
            <a:r>
              <a:rPr lang="en-US"/>
              <a:t>- NLP untuk klasifikasi sms spam, berita hoax</a:t>
            </a:r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noFill/>
        <a:effectLst/>
      </p:bgPr>
    </p:bg>
    <p:spTree>
      <p:nvGrpSpPr>
        <p:cNvPr id="1" name=""/>
        <p:cNvGrpSpPr/>
        <p:nvPr/>
      </p:nvGrpSpPr>
      <p:grpSpPr/>
      <p:sp>
        <p:nvSpPr>
          <p:cNvPr id="7" name="Text Box 6"/>
          <p:cNvSpPr txBox="1"/>
          <p:nvPr/>
        </p:nvSpPr>
        <p:spPr>
          <a:xfrm>
            <a:off x="1308735" y="975360"/>
            <a:ext cx="9692005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sz="3600"/>
              <a:t>Kelebihan :</a:t>
            </a:r>
            <a:endParaRPr lang="en-US"/>
          </a:p>
          <a:p>
            <a:pPr algn="l"/>
            <a:endParaRPr lang="en-US">
              <a:solidFill>
                <a:schemeClr val="bg2">
                  <a:lumMod val="75000"/>
                </a:schemeClr>
              </a:solidFill>
            </a:endParaRPr>
          </a:p>
          <a:p>
            <a:pPr algn="l"/>
            <a:r>
              <a:rPr lang="en-US">
                <a:solidFill>
                  <a:schemeClr val="bg2">
                    <a:lumMod val="75000"/>
                  </a:schemeClr>
                </a:solidFill>
              </a:rPr>
              <a:t>- Fleksibel, dapat mengatasi permsalahan regresi &amp; klasifikasi,</a:t>
            </a:r>
            <a:endParaRPr lang="en-US"/>
          </a:p>
          <a:p>
            <a:pPr algn="l"/>
            <a:r>
              <a:rPr lang="en-US">
                <a:solidFill>
                  <a:schemeClr val="bg2">
                    <a:lumMod val="75000"/>
                  </a:schemeClr>
                </a:solidFill>
              </a:rPr>
              <a:t>- Dataset apapun yang dapat direpresentasikan secara numerik dapat digunakan,</a:t>
            </a:r>
            <a:endParaRPr lang="en-US">
              <a:solidFill>
                <a:schemeClr val="bg2">
                  <a:lumMod val="75000"/>
                </a:schemeClr>
              </a:solidFill>
            </a:endParaRPr>
          </a:p>
          <a:p>
            <a:pPr algn="l"/>
            <a:r>
              <a:rPr lang="en-US">
                <a:solidFill>
                  <a:schemeClr val="bg2">
                    <a:lumMod val="75000"/>
                  </a:schemeClr>
                </a:solidFill>
              </a:rPr>
              <a:t>- Dapat digunakan untuk mengatasi permasalahan </a:t>
            </a:r>
            <a:r>
              <a:rPr lang="en-US" b="1">
                <a:solidFill>
                  <a:schemeClr val="bg2">
                    <a:lumMod val="75000"/>
                  </a:schemeClr>
                </a:solidFill>
              </a:rPr>
              <a:t>non-linear </a:t>
            </a:r>
            <a:r>
              <a:rPr lang="en-US">
                <a:solidFill>
                  <a:schemeClr val="bg2">
                    <a:lumMod val="75000"/>
                  </a:schemeClr>
                </a:solidFill>
              </a:rPr>
              <a:t> dengan input dimesi besar,</a:t>
            </a:r>
            <a:endParaRPr lang="en-US">
              <a:solidFill>
                <a:schemeClr val="bg2">
                  <a:lumMod val="75000"/>
                </a:schemeClr>
              </a:solidFill>
            </a:endParaRPr>
          </a:p>
          <a:p>
            <a:pPr algn="l"/>
            <a:r>
              <a:rPr lang="en-US">
                <a:solidFill>
                  <a:srgbClr val="FF0000"/>
                </a:solidFill>
              </a:rPr>
              <a:t>- Bekerja dengan baik untuk </a:t>
            </a:r>
            <a:r>
              <a:rPr lang="en-US" b="1">
                <a:solidFill>
                  <a:srgbClr val="FF0000"/>
                </a:solidFill>
              </a:rPr>
              <a:t>sample yang banyak</a:t>
            </a:r>
            <a:r>
              <a:rPr lang="en-US">
                <a:solidFill>
                  <a:srgbClr val="FF0000"/>
                </a:solidFill>
              </a:rPr>
              <a:t>,</a:t>
            </a:r>
            <a:endParaRPr lang="en-US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noFill/>
        <a:effectLst/>
      </p:bgPr>
    </p:bg>
    <p:spTree>
      <p:nvGrpSpPr>
        <p:cNvPr id="1" name=""/>
        <p:cNvGrpSpPr/>
        <p:nvPr/>
      </p:nvGrpSpPr>
      <p:grpSpPr/>
      <p:sp>
        <p:nvSpPr>
          <p:cNvPr id="9" name="Text Box 8"/>
          <p:cNvSpPr txBox="1"/>
          <p:nvPr/>
        </p:nvSpPr>
        <p:spPr>
          <a:xfrm>
            <a:off x="742950" y="367030"/>
            <a:ext cx="56438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sz="3600">
                <a:sym typeface="+mn-ea"/>
              </a:rPr>
              <a:t>Cara Kerja Neural Network</a:t>
            </a:r>
            <a:endParaRPr lang="en-US" sz="3600"/>
          </a:p>
        </p:txBody>
      </p:sp>
      <p:sp>
        <p:nvSpPr>
          <p:cNvPr id="15" name="Rectangles 14"/>
          <p:cNvSpPr/>
          <p:nvPr/>
        </p:nvSpPr>
        <p:spPr>
          <a:xfrm>
            <a:off x="742315" y="1116330"/>
            <a:ext cx="2489835" cy="4849495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3" name="Rectangles 22"/>
          <p:cNvSpPr/>
          <p:nvPr/>
        </p:nvSpPr>
        <p:spPr>
          <a:xfrm>
            <a:off x="8618220" y="1116330"/>
            <a:ext cx="2489835" cy="4849495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4" name="Text Box 23"/>
          <p:cNvSpPr txBox="1"/>
          <p:nvPr/>
        </p:nvSpPr>
        <p:spPr>
          <a:xfrm>
            <a:off x="1153160" y="6150610"/>
            <a:ext cx="690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/>
              <a:t>Input </a:t>
            </a:r>
            <a:endParaRPr lang="en-US"/>
          </a:p>
        </p:txBody>
      </p:sp>
      <p:sp>
        <p:nvSpPr>
          <p:cNvPr id="25" name="Text Box 24"/>
          <p:cNvSpPr txBox="1"/>
          <p:nvPr/>
        </p:nvSpPr>
        <p:spPr>
          <a:xfrm>
            <a:off x="9429115" y="6150610"/>
            <a:ext cx="868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/>
              <a:t>Output</a:t>
            </a:r>
            <a:endParaRPr lang="en-US"/>
          </a:p>
        </p:txBody>
      </p:sp>
      <p:pic>
        <p:nvPicPr>
          <p:cNvPr id="21" name="Picture 20" descr="cat_PNG5049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4260" y="2694940"/>
            <a:ext cx="1565910" cy="1092835"/>
          </a:xfrm>
          <a:prstGeom prst="rect">
            <a:avLst/>
          </a:prstGeom>
        </p:spPr>
      </p:pic>
      <p:sp>
        <p:nvSpPr>
          <p:cNvPr id="6" name="Cube 5"/>
          <p:cNvSpPr/>
          <p:nvPr/>
        </p:nvSpPr>
        <p:spPr>
          <a:xfrm>
            <a:off x="4959350" y="2527935"/>
            <a:ext cx="2095500" cy="1802765"/>
          </a:xfrm>
          <a:prstGeom prst="cube">
            <a:avLst>
              <a:gd name="adj" fmla="val 348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>
            <a:off x="3676650" y="3298190"/>
            <a:ext cx="979170" cy="48577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>
            <a:off x="7346950" y="3298190"/>
            <a:ext cx="979170" cy="48577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graphicFrame>
        <p:nvGraphicFramePr>
          <p:cNvPr id="12" name="Content Placeholder 11">
            <a:hlinkClick r:id="" action="ppaction://ole?verb="/>
          </p:cNvPr>
          <p:cNvGraphicFramePr>
            <a:graphicFrameLocks noChangeAspect="1"/>
          </p:cNvGraphicFramePr>
          <p:nvPr>
            <p:ph sz="quarter" idx="13"/>
          </p:nvPr>
        </p:nvGraphicFramePr>
        <p:xfrm>
          <a:off x="5125085" y="3392805"/>
          <a:ext cx="1104265" cy="7289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" r:id="rId2" imgW="914400" imgH="215900" progId="Equation.KSEE3">
                  <p:embed/>
                </p:oleObj>
              </mc:Choice>
              <mc:Fallback>
                <p:oleObj name="" r:id="rId2" imgW="914400" imgH="215900" progId="Equation.KSEE3">
                  <p:embed/>
                  <p:pic>
                    <p:nvPicPr>
                      <p:cNvPr id="0" name="Picture 1025"/>
                      <p:cNvPicPr/>
                      <p:nvPr/>
                    </p:nvPicPr>
                    <p:blipFill>
                      <a:blip r:embed="rId3">
                        <a:lum bright="100000"/>
                      </a:blip>
                      <a:stretch>
                        <a:fillRect/>
                      </a:stretch>
                    </p:blipFill>
                    <p:spPr>
                      <a:xfrm>
                        <a:off x="5125085" y="3392805"/>
                        <a:ext cx="1104265" cy="7289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 Box 7"/>
          <p:cNvSpPr txBox="1"/>
          <p:nvPr/>
        </p:nvSpPr>
        <p:spPr>
          <a:xfrm>
            <a:off x="4966970" y="4330700"/>
            <a:ext cx="141986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400"/>
              <a:t>Blackbox</a:t>
            </a:r>
            <a:endParaRPr lang="en-US" sz="2400"/>
          </a:p>
        </p:txBody>
      </p:sp>
      <p:sp>
        <p:nvSpPr>
          <p:cNvPr id="13" name="Text Box 12"/>
          <p:cNvSpPr txBox="1"/>
          <p:nvPr/>
        </p:nvSpPr>
        <p:spPr>
          <a:xfrm>
            <a:off x="9335770" y="3327400"/>
            <a:ext cx="111506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400"/>
              <a:t>Kucing</a:t>
            </a:r>
            <a:endParaRPr lang="en-US" sz="24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noFill/>
        <a:effectLst/>
      </p:bgPr>
    </p:bg>
    <p:spTree>
      <p:nvGrpSpPr>
        <p:cNvPr id="1" name=""/>
        <p:cNvGrpSpPr/>
        <p:nvPr/>
      </p:nvGrpSpPr>
      <p:grpSpPr/>
      <p:sp>
        <p:nvSpPr>
          <p:cNvPr id="9" name="Text Box 8"/>
          <p:cNvSpPr txBox="1"/>
          <p:nvPr/>
        </p:nvSpPr>
        <p:spPr>
          <a:xfrm>
            <a:off x="742950" y="367030"/>
            <a:ext cx="56438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sz="3600">
                <a:sym typeface="+mn-ea"/>
              </a:rPr>
              <a:t>Cara Kerja Neural Network</a:t>
            </a:r>
            <a:endParaRPr lang="en-US" sz="3600"/>
          </a:p>
        </p:txBody>
      </p:sp>
      <p:sp>
        <p:nvSpPr>
          <p:cNvPr id="15" name="Rectangles 14"/>
          <p:cNvSpPr/>
          <p:nvPr/>
        </p:nvSpPr>
        <p:spPr>
          <a:xfrm>
            <a:off x="742315" y="1116330"/>
            <a:ext cx="2489835" cy="4849495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3" name="Rectangles 22"/>
          <p:cNvSpPr/>
          <p:nvPr/>
        </p:nvSpPr>
        <p:spPr>
          <a:xfrm>
            <a:off x="8618220" y="1116330"/>
            <a:ext cx="2489835" cy="4849495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4" name="Text Box 23"/>
          <p:cNvSpPr txBox="1"/>
          <p:nvPr/>
        </p:nvSpPr>
        <p:spPr>
          <a:xfrm>
            <a:off x="1153160" y="6150610"/>
            <a:ext cx="690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/>
              <a:t>Input </a:t>
            </a:r>
            <a:endParaRPr lang="en-US"/>
          </a:p>
        </p:txBody>
      </p:sp>
      <p:sp>
        <p:nvSpPr>
          <p:cNvPr id="25" name="Text Box 24"/>
          <p:cNvSpPr txBox="1"/>
          <p:nvPr/>
        </p:nvSpPr>
        <p:spPr>
          <a:xfrm>
            <a:off x="9429115" y="6150610"/>
            <a:ext cx="868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/>
              <a:t>Output</a:t>
            </a:r>
            <a:endParaRPr lang="en-US"/>
          </a:p>
        </p:txBody>
      </p:sp>
      <p:sp>
        <p:nvSpPr>
          <p:cNvPr id="6" name="Cube 5"/>
          <p:cNvSpPr/>
          <p:nvPr/>
        </p:nvSpPr>
        <p:spPr>
          <a:xfrm>
            <a:off x="4959350" y="2527935"/>
            <a:ext cx="2095500" cy="1802765"/>
          </a:xfrm>
          <a:prstGeom prst="cube">
            <a:avLst>
              <a:gd name="adj" fmla="val 348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>
            <a:off x="7346950" y="3298190"/>
            <a:ext cx="979170" cy="48577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graphicFrame>
        <p:nvGraphicFramePr>
          <p:cNvPr id="12" name="Content Placeholder 11">
            <a:hlinkClick r:id="" action="ppaction://ole?verb="/>
          </p:cNvPr>
          <p:cNvGraphicFramePr>
            <a:graphicFrameLocks noChangeAspect="1"/>
          </p:cNvGraphicFramePr>
          <p:nvPr>
            <p:ph sz="quarter" idx="13"/>
          </p:nvPr>
        </p:nvGraphicFramePr>
        <p:xfrm>
          <a:off x="5125085" y="3392805"/>
          <a:ext cx="1104265" cy="7289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" r:id="rId1" imgW="914400" imgH="215900" progId="Equation.KSEE3">
                  <p:embed/>
                </p:oleObj>
              </mc:Choice>
              <mc:Fallback>
                <p:oleObj name="" r:id="rId1" imgW="914400" imgH="215900" progId="Equation.KSEE3">
                  <p:embed/>
                  <p:pic>
                    <p:nvPicPr>
                      <p:cNvPr id="0" name="Picture 1025"/>
                      <p:cNvPicPr/>
                      <p:nvPr/>
                    </p:nvPicPr>
                    <p:blipFill>
                      <a:blip r:embed="rId2">
                        <a:lum bright="100000"/>
                      </a:blip>
                      <a:stretch>
                        <a:fillRect/>
                      </a:stretch>
                    </p:blipFill>
                    <p:spPr>
                      <a:xfrm>
                        <a:off x="5125085" y="3392805"/>
                        <a:ext cx="1104265" cy="7289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 Box 7"/>
          <p:cNvSpPr txBox="1"/>
          <p:nvPr/>
        </p:nvSpPr>
        <p:spPr>
          <a:xfrm>
            <a:off x="4966970" y="4330700"/>
            <a:ext cx="141986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400"/>
              <a:t>Blackbox</a:t>
            </a:r>
            <a:endParaRPr lang="en-US" sz="2400"/>
          </a:p>
        </p:txBody>
      </p:sp>
      <p:sp>
        <p:nvSpPr>
          <p:cNvPr id="13" name="Text Box 12"/>
          <p:cNvSpPr txBox="1"/>
          <p:nvPr/>
        </p:nvSpPr>
        <p:spPr>
          <a:xfrm>
            <a:off x="9335770" y="3327400"/>
            <a:ext cx="111506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400"/>
              <a:t>Kucing</a:t>
            </a:r>
            <a:endParaRPr lang="en-US" sz="2400"/>
          </a:p>
        </p:txBody>
      </p:sp>
      <p:pic>
        <p:nvPicPr>
          <p:cNvPr id="3" name="Picture 2" descr="cat_PNG50497"/>
          <p:cNvPicPr>
            <a:picLocks noChangeAspect="1"/>
          </p:cNvPicPr>
          <p:nvPr/>
        </p:nvPicPr>
        <p:blipFill>
          <a:blip r:embed="rId3"/>
          <a:srcRect l="83564" b="71009"/>
          <a:stretch>
            <a:fillRect/>
          </a:stretch>
        </p:blipFill>
        <p:spPr>
          <a:xfrm>
            <a:off x="1628140" y="1116330"/>
            <a:ext cx="717550" cy="883285"/>
          </a:xfrm>
          <a:prstGeom prst="rect">
            <a:avLst/>
          </a:prstGeom>
        </p:spPr>
      </p:pic>
      <p:pic>
        <p:nvPicPr>
          <p:cNvPr id="5" name="Picture 4" descr="cat_PNG50497"/>
          <p:cNvPicPr>
            <a:picLocks noChangeAspect="1"/>
          </p:cNvPicPr>
          <p:nvPr/>
        </p:nvPicPr>
        <p:blipFill>
          <a:blip r:embed="rId3"/>
          <a:srcRect l="78037" t="26928" r="5527" b="45936"/>
          <a:stretch>
            <a:fillRect/>
          </a:stretch>
        </p:blipFill>
        <p:spPr>
          <a:xfrm>
            <a:off x="1628775" y="2216785"/>
            <a:ext cx="717550" cy="826770"/>
          </a:xfrm>
          <a:prstGeom prst="rect">
            <a:avLst/>
          </a:prstGeom>
        </p:spPr>
      </p:pic>
      <p:pic>
        <p:nvPicPr>
          <p:cNvPr id="14" name="Picture 13" descr="cat_PNG50497"/>
          <p:cNvPicPr>
            <a:picLocks noChangeAspect="1"/>
          </p:cNvPicPr>
          <p:nvPr/>
        </p:nvPicPr>
        <p:blipFill>
          <a:blip r:embed="rId3"/>
          <a:srcRect l="40467" t="72842" r="40508" b="22"/>
          <a:stretch>
            <a:fillRect/>
          </a:stretch>
        </p:blipFill>
        <p:spPr>
          <a:xfrm>
            <a:off x="1572260" y="3343910"/>
            <a:ext cx="830580" cy="826770"/>
          </a:xfrm>
          <a:prstGeom prst="rect">
            <a:avLst/>
          </a:prstGeom>
        </p:spPr>
      </p:pic>
      <p:pic>
        <p:nvPicPr>
          <p:cNvPr id="17" name="Picture 16" descr="cat_PNG50497"/>
          <p:cNvPicPr>
            <a:picLocks noChangeAspect="1"/>
          </p:cNvPicPr>
          <p:nvPr/>
        </p:nvPicPr>
        <p:blipFill>
          <a:blip r:embed="rId3"/>
          <a:srcRect l="69615" t="45456" r="11360" b="27408"/>
          <a:stretch>
            <a:fillRect/>
          </a:stretch>
        </p:blipFill>
        <p:spPr>
          <a:xfrm>
            <a:off x="1571625" y="4330700"/>
            <a:ext cx="830580" cy="826770"/>
          </a:xfrm>
          <a:prstGeom prst="rect">
            <a:avLst/>
          </a:prstGeom>
        </p:spPr>
      </p:pic>
      <p:cxnSp>
        <p:nvCxnSpPr>
          <p:cNvPr id="19" name="Straight Arrow Connector 18"/>
          <p:cNvCxnSpPr>
            <a:stCxn id="3" idx="3"/>
          </p:cNvCxnSpPr>
          <p:nvPr/>
        </p:nvCxnSpPr>
        <p:spPr>
          <a:xfrm>
            <a:off x="2345690" y="1558290"/>
            <a:ext cx="2470150" cy="1877695"/>
          </a:xfrm>
          <a:prstGeom prst="straightConnector1">
            <a:avLst/>
          </a:prstGeom>
          <a:ln w="38100"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5" idx="3"/>
          </p:cNvCxnSpPr>
          <p:nvPr/>
        </p:nvCxnSpPr>
        <p:spPr>
          <a:xfrm>
            <a:off x="2346325" y="2630170"/>
            <a:ext cx="2327910" cy="946785"/>
          </a:xfrm>
          <a:prstGeom prst="straightConnector1">
            <a:avLst/>
          </a:prstGeom>
          <a:ln w="38100"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4" idx="3"/>
          </p:cNvCxnSpPr>
          <p:nvPr/>
        </p:nvCxnSpPr>
        <p:spPr>
          <a:xfrm>
            <a:off x="2402840" y="3757295"/>
            <a:ext cx="2272030" cy="18415"/>
          </a:xfrm>
          <a:prstGeom prst="straightConnector1">
            <a:avLst/>
          </a:prstGeom>
          <a:ln w="38100"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7" idx="3"/>
          </p:cNvCxnSpPr>
          <p:nvPr/>
        </p:nvCxnSpPr>
        <p:spPr>
          <a:xfrm flipV="1">
            <a:off x="2402205" y="3958590"/>
            <a:ext cx="2371090" cy="785495"/>
          </a:xfrm>
          <a:prstGeom prst="straightConnector1">
            <a:avLst/>
          </a:prstGeom>
          <a:ln w="38100"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i*3"/>
  <p:tag name="KSO_WM_UNIT_LAYERLEVEL" val="1"/>
  <p:tag name="KSO_WM_TAG_VERSION" val="1.0"/>
  <p:tag name="KSO_WM_BEAUTIFY_FLAG" val="#wm#"/>
  <p:tag name="KSO_WM_SLIDE_BACKGROUND_TYPE" val="frame"/>
  <p:tag name="KSO_WM_SLIDE_BK_DARK_LIGHT" val="2"/>
  <p:tag name="KSO_WM_UNIT_TYPE" val="i"/>
  <p:tag name="KSO_WM_UNIT_INDEX" val="3"/>
</p:tagLst>
</file>

<file path=ppt/tags/tag1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i*4"/>
  <p:tag name="KSO_WM_UNIT_LAYERLEVEL" val="1"/>
  <p:tag name="KSO_WM_TAG_VERSION" val="1.0"/>
  <p:tag name="KSO_WM_BEAUTIFY_FLAG" val="#wm#"/>
  <p:tag name="KSO_WM_SLIDE_BACKGROUND_TYPE" val="frame"/>
  <p:tag name="KSO_WM_SLIDE_BK_DARK_LIGHT" val="2"/>
  <p:tag name="KSO_WM_UNIT_TYPE" val="i"/>
  <p:tag name="KSO_WM_UNIT_INDEX" val="4"/>
</p:tagLst>
</file>

<file path=ppt/tags/tag1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i*5"/>
  <p:tag name="KSO_WM_UNIT_LAYERLEVEL" val="1"/>
  <p:tag name="KSO_WM_TAG_VERSION" val="1.0"/>
  <p:tag name="KSO_WM_BEAUTIFY_FLAG" val="#wm#"/>
  <p:tag name="KSO_WM_SLIDE_BACKGROUND_TYPE" val="frame"/>
  <p:tag name="KSO_WM_SLIDE_BK_DARK_LIGHT" val="2"/>
  <p:tag name="KSO_WM_UNIT_TYPE" val="i"/>
  <p:tag name="KSO_WM_UNIT_INDEX" val="5"/>
</p:tagLst>
</file>

<file path=ppt/tags/tag1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i*6"/>
  <p:tag name="KSO_WM_UNIT_LAYERLEVEL" val="1"/>
  <p:tag name="KSO_WM_TAG_VERSION" val="1.0"/>
  <p:tag name="KSO_WM_BEAUTIFY_FLAG" val="#wm#"/>
  <p:tag name="KSO_WM_SLIDE_BACKGROUND_TYPE" val="frame"/>
  <p:tag name="KSO_WM_SLIDE_BK_DARK_LIGHT" val="2"/>
  <p:tag name="KSO_WM_UNIT_TYPE" val="i"/>
  <p:tag name="KSO_WM_UNIT_INDEX" val="6"/>
</p:tagLst>
</file>

<file path=ppt/tags/tag1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leftRight"/>
  <p:tag name="KSO_WM_SLIDE_BK_DARK_LIGHT" val="2"/>
  <p:tag name="KSO_WM_UNIT_BK_DARK_LIGHT" val="1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1"/>
  <p:tag name="KSO_WM_UNIT_LAYERLEVEL" val="1"/>
  <p:tag name="KSO_WM_TAG_VERSION" val="1.0"/>
  <p:tag name="KSO_WM_BEAUTIFY_FLAG" val="#wm#"/>
  <p:tag name="KSO_WM_SLIDE_BACKGROUND_TYPE" val="leftRight"/>
  <p:tag name="KSO_WM_SLIDE_BK_DARK_LIGHT" val="2"/>
  <p:tag name="KSO_WM_UNIT_TYPE" val="i"/>
  <p:tag name="KSO_WM_UNIT_INDEX" val="1"/>
</p:tagLst>
</file>

<file path=ppt/tags/tag1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2"/>
  <p:tag name="KSO_WM_UNIT_LAYERLEVEL" val="1"/>
  <p:tag name="KSO_WM_TAG_VERSION" val="1.0"/>
  <p:tag name="KSO_WM_BEAUTIFY_FLAG" val="#wm#"/>
  <p:tag name="KSO_WM_SLIDE_BACKGROUND_TYPE" val="leftRight"/>
  <p:tag name="KSO_WM_SLIDE_BK_DARK_LIGHT" val="2"/>
  <p:tag name="KSO_WM_UNIT_TYPE" val="i"/>
  <p:tag name="KSO_WM_UNIT_INDEX" val="2"/>
</p:tagLst>
</file>

<file path=ppt/tags/tag1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3"/>
  <p:tag name="KSO_WM_UNIT_LAYERLEVEL" val="1"/>
  <p:tag name="KSO_WM_TAG_VERSION" val="1.0"/>
  <p:tag name="KSO_WM_BEAUTIFY_FLAG" val="#wm#"/>
  <p:tag name="KSO_WM_SLIDE_BACKGROUND_TYPE" val="leftRight"/>
  <p:tag name="KSO_WM_SLIDE_BK_DARK_LIGHT" val="2"/>
  <p:tag name="KSO_WM_UNIT_TYPE" val="i"/>
  <p:tag name="KSO_WM_UNIT_INDEX" val="3"/>
</p:tagLst>
</file>

<file path=ppt/tags/tag1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4"/>
  <p:tag name="KSO_WM_UNIT_LAYERLEVEL" val="1"/>
  <p:tag name="KSO_WM_TAG_VERSION" val="1.0"/>
  <p:tag name="KSO_WM_BEAUTIFY_FLAG" val="#wm#"/>
  <p:tag name="KSO_WM_SLIDE_BACKGROUND_TYPE" val="leftRight"/>
  <p:tag name="KSO_WM_SLIDE_BK_DARK_LIGHT" val="2"/>
  <p:tag name="KSO_WM_UNIT_TYPE" val="i"/>
  <p:tag name="KSO_WM_UNIT_INDEX" val="4"/>
</p:tagLst>
</file>

<file path=ppt/tags/tag1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5"/>
  <p:tag name="KSO_WM_UNIT_LAYERLEVEL" val="1"/>
  <p:tag name="KSO_WM_TAG_VERSION" val="1.0"/>
  <p:tag name="KSO_WM_BEAUTIFY_FLAG" val="#wm#"/>
  <p:tag name="KSO_WM_SLIDE_BACKGROUND_TYPE" val="leftRight"/>
  <p:tag name="KSO_WM_SLIDE_BK_DARK_LIGHT" val="2"/>
  <p:tag name="KSO_WM_UNIT_TYPE" val="i"/>
  <p:tag name="KSO_WM_UNIT_INDEX" val="5"/>
</p:tagLst>
</file>

<file path=ppt/tags/tag1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6"/>
  <p:tag name="KSO_WM_UNIT_LAYERLEVEL" val="1"/>
  <p:tag name="KSO_WM_TAG_VERSION" val="1.0"/>
  <p:tag name="KSO_WM_BEAUTIFY_FLAG" val="#wm#"/>
  <p:tag name="KSO_WM_SLIDE_BACKGROUND_TYPE" val="leftRight"/>
  <p:tag name="KSO_WM_SLIDE_BK_DARK_LIGHT" val="2"/>
  <p:tag name="KSO_WM_UNIT_TYPE" val="i"/>
  <p:tag name="KSO_WM_UNIT_INDEX" val="6"/>
</p:tagLst>
</file>

<file path=ppt/tags/tag1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topBottom"/>
  <p:tag name="KSO_WM_SLIDE_BK_DARK_LIGHT" val="2"/>
  <p:tag name="KSO_WM_UNIT_BK_DARK_LIGHT" val="1"/>
</p:tagLst>
</file>

<file path=ppt/tags/tag1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1"/>
  <p:tag name="KSO_WM_UNIT_LAYERLEVEL" val="1"/>
  <p:tag name="KSO_WM_TAG_VERSION" val="1.0"/>
  <p:tag name="KSO_WM_BEAUTIFY_FLAG" val="#wm#"/>
  <p:tag name="KSO_WM_SLIDE_BACKGROUND_TYPE" val="topBottom"/>
  <p:tag name="KSO_WM_SLIDE_BK_DARK_LIGHT" val="2"/>
  <p:tag name="KSO_WM_UNIT_TYPE" val="i"/>
  <p:tag name="KSO_WM_UNIT_INDEX" val="1"/>
</p:tagLst>
</file>

<file path=ppt/tags/tag1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2"/>
  <p:tag name="KSO_WM_UNIT_LAYERLEVEL" val="1"/>
  <p:tag name="KSO_WM_TAG_VERSION" val="1.0"/>
  <p:tag name="KSO_WM_BEAUTIFY_FLAG" val="#wm#"/>
  <p:tag name="KSO_WM_SLIDE_BACKGROUND_TYPE" val="topBottom"/>
  <p:tag name="KSO_WM_SLIDE_BK_DARK_LIGHT" val="2"/>
  <p:tag name="KSO_WM_UNIT_TYPE" val="i"/>
  <p:tag name="KSO_WM_UNIT_INDEX" val="2"/>
</p:tagLst>
</file>

<file path=ppt/tags/tag1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3"/>
  <p:tag name="KSO_WM_UNIT_LAYERLEVEL" val="1"/>
  <p:tag name="KSO_WM_TAG_VERSION" val="1.0"/>
  <p:tag name="KSO_WM_BEAUTIFY_FLAG" val="#wm#"/>
  <p:tag name="KSO_WM_SLIDE_BACKGROUND_TYPE" val="topBottom"/>
  <p:tag name="KSO_WM_SLIDE_BK_DARK_LIGHT" val="2"/>
  <p:tag name="KSO_WM_UNIT_TYPE" val="i"/>
  <p:tag name="KSO_WM_UNIT_INDEX" val="3"/>
</p:tagLst>
</file>

<file path=ppt/tags/tag1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4"/>
  <p:tag name="KSO_WM_UNIT_LAYERLEVEL" val="1"/>
  <p:tag name="KSO_WM_TAG_VERSION" val="1.0"/>
  <p:tag name="KSO_WM_BEAUTIFY_FLAG" val="#wm#"/>
  <p:tag name="KSO_WM_SLIDE_BACKGROUND_TYPE" val="topBottom"/>
  <p:tag name="KSO_WM_SLIDE_BK_DARK_LIGHT" val="2"/>
  <p:tag name="KSO_WM_UNIT_TYPE" val="i"/>
  <p:tag name="KSO_WM_UNIT_INDEX" val="4"/>
</p:tagLst>
</file>

<file path=ppt/tags/tag1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5"/>
  <p:tag name="KSO_WM_UNIT_LAYERLEVEL" val="1"/>
  <p:tag name="KSO_WM_TAG_VERSION" val="1.0"/>
  <p:tag name="KSO_WM_BEAUTIFY_FLAG" val="#wm#"/>
  <p:tag name="KSO_WM_SLIDE_BACKGROUND_TYPE" val="topBottom"/>
  <p:tag name="KSO_WM_SLIDE_BK_DARK_LIGHT" val="2"/>
  <p:tag name="KSO_WM_UNIT_TYPE" val="i"/>
  <p:tag name="KSO_WM_UNIT_INDEX" val="5"/>
</p:tagLst>
</file>

<file path=ppt/tags/tag1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bottomTop"/>
  <p:tag name="KSO_WM_SLIDE_BK_DARK_LIGHT" val="2"/>
  <p:tag name="KSO_WM_UNIT_BK_DARK_LIGHT" val="1"/>
</p:tagLst>
</file>

<file path=ppt/tags/tag1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1"/>
  <p:tag name="KSO_WM_UNIT_LAYERLEVEL" val="1"/>
  <p:tag name="KSO_WM_TAG_VERSION" val="1.0"/>
  <p:tag name="KSO_WM_BEAUTIFY_FLAG" val="#wm#"/>
  <p:tag name="KSO_WM_SLIDE_BACKGROUND_TYPE" val="bottomTop"/>
  <p:tag name="KSO_WM_SLIDE_BK_DARK_LIGHT" val="2"/>
  <p:tag name="KSO_WM_UNIT_TYPE" val="i"/>
  <p:tag name="KSO_WM_UNIT_INDEX" val="1"/>
</p:tagLst>
</file>

<file path=ppt/tags/tag1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2"/>
  <p:tag name="KSO_WM_UNIT_LAYERLEVEL" val="1"/>
  <p:tag name="KSO_WM_TAG_VERSION" val="1.0"/>
  <p:tag name="KSO_WM_BEAUTIFY_FLAG" val="#wm#"/>
  <p:tag name="KSO_WM_SLIDE_BACKGROUND_TYPE" val="bottomTop"/>
  <p:tag name="KSO_WM_SLIDE_BK_DARK_LIGHT" val="2"/>
  <p:tag name="KSO_WM_UNIT_TYPE" val="i"/>
  <p:tag name="KSO_WM_UNIT_INDEX" val="2"/>
</p:tagLst>
</file>

<file path=ppt/tags/tag1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3"/>
  <p:tag name="KSO_WM_UNIT_LAYERLEVEL" val="1"/>
  <p:tag name="KSO_WM_TAG_VERSION" val="1.0"/>
  <p:tag name="KSO_WM_BEAUTIFY_FLAG" val="#wm#"/>
  <p:tag name="KSO_WM_SLIDE_BACKGROUND_TYPE" val="bottomTop"/>
  <p:tag name="KSO_WM_SLIDE_BK_DARK_LIGHT" val="2"/>
  <p:tag name="KSO_WM_UNIT_TYPE" val="i"/>
  <p:tag name="KSO_WM_UNIT_INDEX" val="3"/>
</p:tagLst>
</file>

<file path=ppt/tags/tag1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4"/>
  <p:tag name="KSO_WM_UNIT_LAYERLEVEL" val="1"/>
  <p:tag name="KSO_WM_TAG_VERSION" val="1.0"/>
  <p:tag name="KSO_WM_BEAUTIFY_FLAG" val="#wm#"/>
  <p:tag name="KSO_WM_SLIDE_BACKGROUND_TYPE" val="bottomTop"/>
  <p:tag name="KSO_WM_SLIDE_BK_DARK_LIGHT" val="2"/>
  <p:tag name="KSO_WM_UNIT_TYPE" val="i"/>
  <p:tag name="KSO_WM_UNIT_INDEX" val="4"/>
</p:tagLst>
</file>

<file path=ppt/tags/tag1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5"/>
  <p:tag name="KSO_WM_UNIT_LAYERLEVEL" val="1"/>
  <p:tag name="KSO_WM_TAG_VERSION" val="1.0"/>
  <p:tag name="KSO_WM_BEAUTIFY_FLAG" val="#wm#"/>
  <p:tag name="KSO_WM_SLIDE_BACKGROUND_TYPE" val="bottomTop"/>
  <p:tag name="KSO_WM_SLIDE_BK_DARK_LIGHT" val="2"/>
  <p:tag name="KSO_WM_UNIT_TYPE" val="i"/>
  <p:tag name="KSO_WM_UNIT_INDEX" val="5"/>
</p:tagLst>
</file>

<file path=ppt/tags/tag1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navigation"/>
  <p:tag name="KSO_WM_SLIDE_BK_DARK_LIGHT" val="2"/>
  <p:tag name="KSO_WM_UNIT_BK_DARK_LIGHT" val="1"/>
</p:tagLst>
</file>

<file path=ppt/tags/tag1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1"/>
  <p:tag name="KSO_WM_UNIT_LAYERLEVEL" val="1"/>
  <p:tag name="KSO_WM_TAG_VERSION" val="1.0"/>
  <p:tag name="KSO_WM_BEAUTIFY_FLAG" val="#wm#"/>
  <p:tag name="KSO_WM_SLIDE_BACKGROUND_TYPE" val="navigation"/>
  <p:tag name="KSO_WM_SLIDE_BK_DARK_LIGHT" val="2"/>
  <p:tag name="KSO_WM_UNIT_TYPE" val="i"/>
  <p:tag name="KSO_WM_UNIT_INDEX" val="1"/>
</p:tagLst>
</file>

<file path=ppt/tags/tag1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2"/>
  <p:tag name="KSO_WM_UNIT_LAYERLEVEL" val="1"/>
  <p:tag name="KSO_WM_TAG_VERSION" val="1.0"/>
  <p:tag name="KSO_WM_BEAUTIFY_FLAG" val="#wm#"/>
  <p:tag name="KSO_WM_SLIDE_BACKGROUND_TYPE" val="navigation"/>
  <p:tag name="KSO_WM_SLIDE_BK_DARK_LIGHT" val="2"/>
  <p:tag name="KSO_WM_UNIT_TYPE" val="i"/>
  <p:tag name="KSO_WM_UNIT_INDEX" val="2"/>
</p:tagLst>
</file>

<file path=ppt/tags/tag1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3"/>
  <p:tag name="KSO_WM_UNIT_LAYERLEVEL" val="1"/>
  <p:tag name="KSO_WM_TAG_VERSION" val="1.0"/>
  <p:tag name="KSO_WM_BEAUTIFY_FLAG" val="#wm#"/>
  <p:tag name="KSO_WM_SLIDE_BACKGROUND_TYPE" val="navigation"/>
  <p:tag name="KSO_WM_SLIDE_BK_DARK_LIGHT" val="2"/>
  <p:tag name="KSO_WM_UNIT_TYPE" val="i"/>
  <p:tag name="KSO_WM_UNIT_INDEX" val="3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4"/>
  <p:tag name="KSO_WM_UNIT_LAYERLEVEL" val="1"/>
  <p:tag name="KSO_WM_TAG_VERSION" val="1.0"/>
  <p:tag name="KSO_WM_BEAUTIFY_FLAG" val="#wm#"/>
  <p:tag name="KSO_WM_SLIDE_BACKGROUND_TYPE" val="navigation"/>
  <p:tag name="KSO_WM_SLIDE_BK_DARK_LIGHT" val="2"/>
  <p:tag name="KSO_WM_UNIT_TYPE" val="i"/>
  <p:tag name="KSO_WM_UNIT_INDEX" val="4"/>
</p:tagLst>
</file>

<file path=ppt/tags/tag1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5"/>
  <p:tag name="KSO_WM_UNIT_LAYERLEVEL" val="1"/>
  <p:tag name="KSO_WM_TAG_VERSION" val="1.0"/>
  <p:tag name="KSO_WM_BEAUTIFY_FLAG" val="#wm#"/>
  <p:tag name="KSO_WM_SLIDE_BACKGROUND_TYPE" val="navigation"/>
  <p:tag name="KSO_WM_SLIDE_BK_DARK_LIGHT" val="2"/>
  <p:tag name="KSO_WM_UNIT_TYPE" val="i"/>
  <p:tag name="KSO_WM_UNIT_INDEX" val="5"/>
</p:tagLst>
</file>

<file path=ppt/tags/tag1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6"/>
  <p:tag name="KSO_WM_UNIT_LAYERLEVEL" val="1"/>
  <p:tag name="KSO_WM_TAG_VERSION" val="1.0"/>
  <p:tag name="KSO_WM_BEAUTIFY_FLAG" val="#wm#"/>
  <p:tag name="KSO_WM_SLIDE_BACKGROUND_TYPE" val="navigation"/>
  <p:tag name="KSO_WM_SLIDE_BK_DARK_LIGHT" val="2"/>
  <p:tag name="KSO_WM_UNIT_TYPE" val="i"/>
  <p:tag name="KSO_WM_UNIT_INDEX" val="6"/>
</p:tagLst>
</file>

<file path=ppt/tags/tag1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belt"/>
  <p:tag name="KSO_WM_SLIDE_BK_DARK_LIGHT" val="2"/>
  <p:tag name="KSO_WM_UNIT_BK_DARK_LIGHT" val="1"/>
</p:tagLst>
</file>

<file path=ppt/tags/tag1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SLIDE_BACKGROUND_TYPE" val="belt"/>
  <p:tag name="KSO_WM_SLIDE_BK_DARK_LIGHT" val="2"/>
  <p:tag name="KSO_WM_UNIT_TYPE" val="i"/>
  <p:tag name="KSO_WM_UNIT_INDEX" val="1"/>
</p:tagLst>
</file>

<file path=ppt/tags/tag1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2"/>
  <p:tag name="KSO_WM_UNIT_LAYERLEVEL" val="1"/>
  <p:tag name="KSO_WM_TAG_VERSION" val="1.0"/>
  <p:tag name="KSO_WM_BEAUTIFY_FLAG" val="#wm#"/>
  <p:tag name="KSO_WM_SLIDE_BACKGROUND_TYPE" val="belt"/>
  <p:tag name="KSO_WM_SLIDE_BK_DARK_LIGHT" val="2"/>
  <p:tag name="KSO_WM_UNIT_TYPE" val="i"/>
  <p:tag name="KSO_WM_UNIT_INDEX" val="2"/>
</p:tagLst>
</file>

<file path=ppt/tags/tag1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3"/>
  <p:tag name="KSO_WM_UNIT_LAYERLEVEL" val="1"/>
  <p:tag name="KSO_WM_TAG_VERSION" val="1.0"/>
  <p:tag name="KSO_WM_BEAUTIFY_FLAG" val="#wm#"/>
  <p:tag name="KSO_WM_SLIDE_BACKGROUND_TYPE" val="belt"/>
  <p:tag name="KSO_WM_SLIDE_BK_DARK_LIGHT" val="2"/>
  <p:tag name="KSO_WM_UNIT_TYPE" val="i"/>
  <p:tag name="KSO_WM_UNIT_INDEX" val="3"/>
</p:tagLst>
</file>

<file path=ppt/tags/tag1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4"/>
  <p:tag name="KSO_WM_UNIT_LAYERLEVEL" val="1"/>
  <p:tag name="KSO_WM_TAG_VERSION" val="1.0"/>
  <p:tag name="KSO_WM_BEAUTIFY_FLAG" val="#wm#"/>
  <p:tag name="KSO_WM_SLIDE_BACKGROUND_TYPE" val="belt"/>
  <p:tag name="KSO_WM_SLIDE_BK_DARK_LIGHT" val="2"/>
  <p:tag name="KSO_WM_UNIT_TYPE" val="i"/>
  <p:tag name="KSO_WM_UNIT_INDEX" val="4"/>
</p:tagLst>
</file>

<file path=ppt/tags/tag1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5"/>
  <p:tag name="KSO_WM_UNIT_LAYERLEVEL" val="1"/>
  <p:tag name="KSO_WM_TAG_VERSION" val="1.0"/>
  <p:tag name="KSO_WM_BEAUTIFY_FLAG" val="#wm#"/>
  <p:tag name="KSO_WM_SLIDE_BACKGROUND_TYPE" val="belt"/>
  <p:tag name="KSO_WM_SLIDE_BK_DARK_LIGHT" val="2"/>
  <p:tag name="KSO_WM_UNIT_TYPE" val="i"/>
  <p:tag name="KSO_WM_UNIT_INDEX" val="5"/>
</p:tagLst>
</file>

<file path=ppt/tags/tag1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6"/>
  <p:tag name="KSO_WM_UNIT_LAYERLEVEL" val="1"/>
  <p:tag name="KSO_WM_TAG_VERSION" val="1.0"/>
  <p:tag name="KSO_WM_BEAUTIFY_FLAG" val="#wm#"/>
  <p:tag name="KSO_WM_SLIDE_BACKGROUND_TYPE" val="belt"/>
  <p:tag name="KSO_WM_SLIDE_BK_DARK_LIGHT" val="2"/>
  <p:tag name="KSO_WM_UNIT_TYPE" val="i"/>
  <p:tag name="KSO_WM_UNIT_INDEX" val="6"/>
</p:tagLst>
</file>

<file path=ppt/tags/tag1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7"/>
  <p:tag name="KSO_WM_UNIT_LAYERLEVEL" val="1"/>
  <p:tag name="KSO_WM_TAG_VERSION" val="1.0"/>
  <p:tag name="KSO_WM_BEAUTIFY_FLAG" val="#wm#"/>
  <p:tag name="KSO_WM_SLIDE_BACKGROUND_TYPE" val="belt"/>
  <p:tag name="KSO_WM_SLIDE_BK_DARK_LIGHT" val="2"/>
  <p:tag name="KSO_WM_UNIT_TYPE" val="i"/>
  <p:tag name="KSO_WM_UNIT_INDEX" val="7"/>
</p:tagLst>
</file>

<file path=ppt/tags/tag1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8"/>
  <p:tag name="KSO_WM_UNIT_LAYERLEVEL" val="1"/>
  <p:tag name="KSO_WM_TAG_VERSION" val="1.0"/>
  <p:tag name="KSO_WM_BEAUTIFY_FLAG" val="#wm#"/>
  <p:tag name="KSO_WM_SLIDE_BACKGROUND_TYPE" val="belt"/>
  <p:tag name="KSO_WM_SLIDE_BK_DARK_LIGHT" val="2"/>
  <p:tag name="KSO_WM_UNIT_TYPE" val="i"/>
  <p:tag name="KSO_WM_UNIT_INDEX" val="8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9"/>
  <p:tag name="KSO_WM_UNIT_LAYERLEVEL" val="1"/>
  <p:tag name="KSO_WM_TAG_VERSION" val="1.0"/>
  <p:tag name="KSO_WM_BEAUTIFY_FLAG" val="#wm#"/>
  <p:tag name="KSO_WM_SLIDE_BACKGROUND_TYPE" val="belt"/>
  <p:tag name="KSO_WM_SLIDE_BK_DARK_LIGHT" val="2"/>
  <p:tag name="KSO_WM_UNIT_TYPE" val="i"/>
  <p:tag name="KSO_WM_UNIT_INDEX" val="9"/>
</p:tagLst>
</file>

<file path=ppt/tags/tag1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2650"/>
</p:tagLst>
</file>

<file path=ppt/tags/tag1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2650"/>
</p:tagLst>
</file>

<file path=ppt/tags/tag1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81.xml><?xml version="1.0" encoding="utf-8"?>
<p:tagLst xmlns:p="http://schemas.openxmlformats.org/presentationml/2006/main">
  <p:tag name="KSO_WM_TEMPLATE_SUBCATEGORY" val="0"/>
  <p:tag name="KSO_WM_TEMPLATE_MASTER_TYPE" val="1"/>
  <p:tag name="KSO_WM_TEMPLATE_COLOR_TYPE" val="0"/>
  <p:tag name="KSO_WM_TAG_VERSION" val="1.0"/>
  <p:tag name="KSO_WM_BEAUTIFY_FLAG" val="#wm#"/>
  <p:tag name="KSO_WM_TEMPLATE_CATEGORY" val="custom"/>
  <p:tag name="KSO_WM_TEMPLATE_INDEX" val="20202650"/>
  <p:tag name="KSO_WM_TEMPLATE_THUMBS_INDEX" val="1、4、7、8、9、10、11、12、13、14、15"/>
</p:tagLst>
</file>

<file path=ppt/tags/tag182.xml><?xml version="1.0" encoding="utf-8"?>
<p:tagLst xmlns:p="http://schemas.openxmlformats.org/presentationml/2006/main">
  <p:tag name="KSO_WM_UNIT_ISCONTENTSTITLE" val="0"/>
  <p:tag name="KSO_WM_UNIT_NOCLEAR" val="0"/>
  <p:tag name="KSO_WM_UNIT_VALUE" val="25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2"/>
  <p:tag name="KSO_WM_UNIT_ID" val="custom20202650_1*b*2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PRESET_TEXT" val="Click here to add a subtitle"/>
</p:tagLst>
</file>

<file path=ppt/tags/tag183.xml><?xml version="1.0" encoding="utf-8"?>
<p:tagLst xmlns:p="http://schemas.openxmlformats.org/presentationml/2006/main">
  <p:tag name="KSO_WM_UNIT_ISCONTENTSTITLE" val="0"/>
  <p:tag name="KSO_WM_UNIT_NOCLEAR" val="0"/>
  <p:tag name="KSO_WM_UNIT_VALUE" val="25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2"/>
  <p:tag name="KSO_WM_UNIT_ID" val="custom20202650_1*b*2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PRESET_TEXT" val="Click here to add a subtitle"/>
</p:tagLst>
</file>

<file path=ppt/tags/tag184.xml><?xml version="1.0" encoding="utf-8"?>
<p:tagLst xmlns:p="http://schemas.openxmlformats.org/presentationml/2006/main">
  <p:tag name="KSO_WM_UNIT_ISCONTENTSTITLE" val="0"/>
  <p:tag name="KSO_WM_UNIT_NOCLEAR" val="0"/>
  <p:tag name="KSO_WM_UNIT_VALUE" val="25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2"/>
  <p:tag name="KSO_WM_UNIT_ID" val="custom20202650_1*b*2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PRESET_TEXT" val="Click here to add a subtitle"/>
</p:tagLst>
</file>

<file path=ppt/tags/tag185.xml><?xml version="1.0" encoding="utf-8"?>
<p:tagLst xmlns:p="http://schemas.openxmlformats.org/presentationml/2006/main">
  <p:tag name="KSO_WM_SLIDE_ID" val="custom20202650_1"/>
  <p:tag name="KSO_WM_TEMPLATE_SUBCATEGORY" val="0"/>
  <p:tag name="KSO_WM_TEMPLATE_MASTER_TYPE" val="1"/>
  <p:tag name="KSO_WM_TEMPLATE_COLOR_TYPE" val="1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2650"/>
  <p:tag name="KSO_WM_SLIDE_LAYOUT" val="a_b"/>
  <p:tag name="KSO_WM_SLIDE_LAYOUT_CNT" val="1_3"/>
  <p:tag name="KSO_WM_TEMPLATE_THUMBS_INDEX" val="1、4、7、8、9、10、11、12、13、14、15"/>
  <p:tag name="KSO_WM_TEMPLATE_MASTER_THUMB_INDEX" val="12"/>
</p:tagLst>
</file>

<file path=ppt/tags/tag186.xml><?xml version="1.0" encoding="utf-8"?>
<p:tagLst xmlns:p="http://schemas.openxmlformats.org/presentationml/2006/main">
  <p:tag name="KSO_WM_UNIT_ISCONTENTSTITLE" val="0"/>
  <p:tag name="KSO_WM_UNIT_NOCLEAR" val="0"/>
  <p:tag name="KSO_WM_UNIT_VALUE" val="25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2"/>
  <p:tag name="KSO_WM_UNIT_ID" val="custom20202650_1*b*2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PRESET_TEXT" val="Click here to add a subtitle"/>
</p:tagLst>
</file>

<file path=ppt/tags/tag187.xml><?xml version="1.0" encoding="utf-8"?>
<p:tagLst xmlns:p="http://schemas.openxmlformats.org/presentationml/2006/main">
  <p:tag name="KSO_WM_UNIT_ISCONTENTSTITLE" val="0"/>
  <p:tag name="KSO_WM_UNIT_NOCLEAR" val="0"/>
  <p:tag name="KSO_WM_UNIT_VALUE" val="25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2"/>
  <p:tag name="KSO_WM_UNIT_ID" val="custom20202650_1*b*2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PRESET_TEXT" val="Click here to add a subtitle"/>
</p:tagLst>
</file>

<file path=ppt/tags/tag188.xml><?xml version="1.0" encoding="utf-8"?>
<p:tagLst xmlns:p="http://schemas.openxmlformats.org/presentationml/2006/main">
  <p:tag name="KSO_WM_UNIT_ISCONTENTSTITLE" val="0"/>
  <p:tag name="KSO_WM_UNIT_NOCLEAR" val="0"/>
  <p:tag name="KSO_WM_UNIT_VALUE" val="25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2"/>
  <p:tag name="KSO_WM_UNIT_ID" val="custom20202650_1*b*2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PRESET_TEXT" val="Click here to add a subtitle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3"/>
  <p:tag name="KSO_WM_UNIT_LAYERLEVEL" val="1"/>
  <p:tag name="KSO_WM_TAG_VERSION" val="1.0"/>
  <p:tag name="KSO_WM_BEAUTIFY_FLAG" val="#wm#"/>
  <p:tag name="KSO_WM_SLIDE_BACKGROUND_MASK_FLAG" val="1"/>
  <p:tag name="KSO_WM_UNIT_TYPE" val="y"/>
  <p:tag name="KSO_WM_UNIT_INDEX" val="3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1"/>
  <p:tag name="KSO_WM_UNIT_LAYERLEVEL" val="1"/>
  <p:tag name="KSO_WM_TAG_VERSION" val="1.0"/>
  <p:tag name="KSO_WM_BEAUTIFY_FLAG" val="#wm#"/>
  <p:tag name="KSO_WM_SLIDE_BACKGROUND_MASK_FLAG" val="1"/>
  <p:tag name="KSO_WM_UNIT_TYPE" val="y"/>
  <p:tag name="KSO_WM_UNIT_INDEX" val="1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KSO_WM_UNIT_TYPE" val="i"/>
  <p:tag name="KSO_WM_UNIT_INDEX" val="1"/>
</p:tagLst>
</file>

<file path=ppt/tags/tag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2"/>
  <p:tag name="KSO_WM_UNIT_LAYERLEVEL" val="1"/>
  <p:tag name="KSO_WM_TAG_VERSION" val="1.0"/>
  <p:tag name="KSO_WM_BEAUTIFY_FLAG" val="#wm#"/>
  <p:tag name="KSO_WM_SLIDE_BACKGROUND_TYPE" val="general"/>
  <p:tag name="KSO_WM_SLIDE_BK_DARK_LIGHT" val="2"/>
  <p:tag name="KSO_WM_UNIT_TYPE" val="i"/>
  <p:tag name="KSO_WM_UNIT_INDEX" val="2"/>
</p:tagLst>
</file>

<file path=ppt/tags/tag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3"/>
  <p:tag name="KSO_WM_UNIT_LAYERLEVEL" val="1"/>
  <p:tag name="KSO_WM_TAG_VERSION" val="1.0"/>
  <p:tag name="KSO_WM_BEAUTIFY_FLAG" val="#wm#"/>
  <p:tag name="KSO_WM_SLIDE_BACKGROUND_TYPE" val="general"/>
  <p:tag name="KSO_WM_SLIDE_BK_DARK_LIGHT" val="2"/>
  <p:tag name="KSO_WM_UNIT_TYPE" val="i"/>
  <p:tag name="KSO_WM_UNIT_INDEX" val="3"/>
</p:tagLst>
</file>

<file path=ppt/tags/tag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4"/>
  <p:tag name="KSO_WM_UNIT_LAYERLEVEL" val="1"/>
  <p:tag name="KSO_WM_TAG_VERSION" val="1.0"/>
  <p:tag name="KSO_WM_BEAUTIFY_FLAG" val="#wm#"/>
  <p:tag name="KSO_WM_SLIDE_BACKGROUND_TYPE" val="general"/>
  <p:tag name="KSO_WM_SLIDE_BK_DARK_LIGHT" val="2"/>
  <p:tag name="KSO_WM_UNIT_TYPE" val="i"/>
  <p:tag name="KSO_WM_UNIT_INDEX" val="4"/>
</p:tagLst>
</file>

<file path=ppt/tags/tag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5"/>
  <p:tag name="KSO_WM_UNIT_LAYERLEVEL" val="1"/>
  <p:tag name="KSO_WM_TAG_VERSION" val="1.0"/>
  <p:tag name="KSO_WM_BEAUTIFY_FLAG" val="#wm#"/>
  <p:tag name="KSO_WM_SLIDE_BACKGROUND_TYPE" val="general"/>
  <p:tag name="KSO_WM_SLIDE_BK_DARK_LIGHT" val="2"/>
  <p:tag name="KSO_WM_UNIT_TYPE" val="i"/>
  <p:tag name="KSO_WM_UNIT_INDEX" val="5"/>
</p:tagLst>
</file>

<file path=ppt/tags/tag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3*i*1"/>
  <p:tag name="KSO_WM_UNIT_LAYERLEVEL" val="1"/>
  <p:tag name="KSO_WM_TAG_VERSION" val="1.0"/>
  <p:tag name="KSO_WM_BEAUTIFY_FLAG" val="#wm#"/>
  <p:tag name="KSO_WM_UNIT_SUBTYPE" val="h"/>
  <p:tag name="KSO_WM_SLIDE_BACKGROUND_TYPE" val="frame"/>
  <p:tag name="KSO_WM_SLIDE_BK_DARK_LIGHT" val="2"/>
  <p:tag name="KSO_WM_UNIT_BK_DARK_LIGHT" val="1"/>
</p:tagLst>
</file>

<file path=ppt/tags/tag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i*1"/>
  <p:tag name="KSO_WM_UNIT_LAYERLEVEL" val="1"/>
  <p:tag name="KSO_WM_TAG_VERSION" val="1.0"/>
  <p:tag name="KSO_WM_BEAUTIFY_FLAG" val="#wm#"/>
  <p:tag name="KSO_WM_SLIDE_BACKGROUND_TYPE" val="frame"/>
  <p:tag name="KSO_WM_SLIDE_BK_DARK_LIGHT" val="2"/>
  <p:tag name="KSO_WM_UNIT_TYPE" val="i"/>
  <p:tag name="KSO_WM_UNIT_INDEX" val="1"/>
</p:tagLst>
</file>

<file path=ppt/tags/tag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i*2"/>
  <p:tag name="KSO_WM_UNIT_LAYERLEVEL" val="1"/>
  <p:tag name="KSO_WM_TAG_VERSION" val="1.0"/>
  <p:tag name="KSO_WM_BEAUTIFY_FLAG" val="#wm#"/>
  <p:tag name="KSO_WM_SLIDE_BACKGROUND_TYPE" val="frame"/>
  <p:tag name="KSO_WM_SLIDE_BK_DARK_LIGHT" val="2"/>
  <p:tag name="KSO_WM_UNIT_TYPE" val="i"/>
  <p:tag name="KSO_WM_UNIT_INDEX" val="2"/>
</p:tagLst>
</file>

<file path=ppt/theme/theme1.xml><?xml version="1.0" encoding="utf-8"?>
<a:theme xmlns:a="http://schemas.openxmlformats.org/drawingml/2006/main" name="Office 主题​​">
  <a:themeElements>
    <a:clrScheme name="自定义 54">
      <a:dk1>
        <a:srgbClr val="000000"/>
      </a:dk1>
      <a:lt1>
        <a:srgbClr val="FFFFFF"/>
      </a:lt1>
      <a:dk2>
        <a:srgbClr val="B4C1BA"/>
      </a:dk2>
      <a:lt2>
        <a:srgbClr val="FFFFFF"/>
      </a:lt2>
      <a:accent1>
        <a:srgbClr val="41545A"/>
      </a:accent1>
      <a:accent2>
        <a:srgbClr val="5C7C7C"/>
      </a:accent2>
      <a:accent3>
        <a:srgbClr val="719A97"/>
      </a:accent3>
      <a:accent4>
        <a:srgbClr val="82B2AE"/>
      </a:accent4>
      <a:accent5>
        <a:srgbClr val="91C8C2"/>
      </a:accent5>
      <a:accent6>
        <a:srgbClr val="A0DDD5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7653</Words>
  <Application>WPS Presentation</Application>
  <PresentationFormat>宽屏</PresentationFormat>
  <Paragraphs>324</Paragraphs>
  <Slides>42</Slides>
  <Notes>4</Notes>
  <HiddenSlides>0</HiddenSlides>
  <MMClips>0</MMClips>
  <ScaleCrop>false</ScaleCrop>
  <HeadingPairs>
    <vt:vector size="8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7</vt:i4>
      </vt:variant>
      <vt:variant>
        <vt:lpstr>幻灯片标题</vt:lpstr>
      </vt:variant>
      <vt:variant>
        <vt:i4>42</vt:i4>
      </vt:variant>
    </vt:vector>
  </HeadingPairs>
  <TitlesOfParts>
    <vt:vector size="68" baseType="lpstr">
      <vt:lpstr>Arial</vt:lpstr>
      <vt:lpstr>SimSun</vt:lpstr>
      <vt:lpstr>Wingdings</vt:lpstr>
      <vt:lpstr>Microsoft YaHei</vt:lpstr>
      <vt:lpstr>汉仪旗黑-85S</vt:lpstr>
      <vt:lpstr>Arial Unicode MS</vt:lpstr>
      <vt:lpstr>等线</vt:lpstr>
      <vt:lpstr>Times New Roman</vt:lpstr>
      <vt:lpstr>Segoe UI Black</vt:lpstr>
      <vt:lpstr>Malgun Gothic Semilight</vt:lpstr>
      <vt:lpstr>Microsoft YaHei UI</vt:lpstr>
      <vt:lpstr>MS UI Gothic</vt:lpstr>
      <vt:lpstr>Yu Gothic UI Light</vt:lpstr>
      <vt:lpstr>Bahnschrift Condensed</vt:lpstr>
      <vt:lpstr>Calibri</vt:lpstr>
      <vt:lpstr>Ink Free</vt:lpstr>
      <vt:lpstr>TeXGyreAdventor</vt:lpstr>
      <vt:lpstr>HoloLens MDL2 Assets</vt:lpstr>
      <vt:lpstr>Office 主题​​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yunus</cp:lastModifiedBy>
  <cp:revision>98</cp:revision>
  <dcterms:created xsi:type="dcterms:W3CDTF">2019-08-29T08:14:00Z</dcterms:created>
  <dcterms:modified xsi:type="dcterms:W3CDTF">2020-12-22T08:54:47Z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1033-11.2.0.9747</vt:lpwstr>
  </property>
</Properties>
</file>